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443" r:id="rId3"/>
    <p:sldId id="444" r:id="rId4"/>
    <p:sldId id="256" r:id="rId5"/>
    <p:sldId id="456" r:id="rId6"/>
    <p:sldId id="445" r:id="rId7"/>
    <p:sldId id="257" r:id="rId8"/>
    <p:sldId id="267" r:id="rId9"/>
    <p:sldId id="457" r:id="rId10"/>
    <p:sldId id="1126" r:id="rId11"/>
    <p:sldId id="895" r:id="rId12"/>
    <p:sldId id="268" r:id="rId13"/>
    <p:sldId id="896" r:id="rId14"/>
    <p:sldId id="1127" r:id="rId15"/>
    <p:sldId id="269" r:id="rId16"/>
    <p:sldId id="258" r:id="rId17"/>
    <p:sldId id="1128" r:id="rId18"/>
    <p:sldId id="1129" r:id="rId19"/>
    <p:sldId id="270" r:id="rId20"/>
    <p:sldId id="423" r:id="rId21"/>
    <p:sldId id="897" r:id="rId22"/>
    <p:sldId id="1130" r:id="rId23"/>
    <p:sldId id="260" r:id="rId24"/>
    <p:sldId id="1002" r:id="rId25"/>
    <p:sldId id="261" r:id="rId26"/>
    <p:sldId id="262" r:id="rId27"/>
    <p:sldId id="1005" r:id="rId28"/>
    <p:sldId id="1132" r:id="rId29"/>
  </p:sldIdLst>
  <p:sldSz cx="12192000" cy="6858000"/>
  <p:notesSz cx="6858000" cy="9144000"/>
  <p:custDataLst>
    <p:tags r:id="rId3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12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ata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ata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ata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ata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ata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ata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2.jpeg" /></Relationships>
</file>

<file path=ppt/diagrams/_rels/drawing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iagrams/_rels/drawing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a="http://schemas.openxmlformats.org/drawingml/2006/main" xmlns:dgm="http://schemas.openxmlformats.org/drawingml/2006/diagram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a="http://schemas.openxmlformats.org/drawingml/2006/main" xmlns:dgm="http://schemas.openxmlformats.org/drawingml/2006/diagram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a="http://schemas.openxmlformats.org/drawingml/2006/main" xmlns:dgm="http://schemas.openxmlformats.org/drawingml/2006/diagram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a="http://schemas.openxmlformats.org/drawingml/2006/main" xmlns:dgm="http://schemas.openxmlformats.org/drawingml/2006/diagram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66565F-2C22-46F7-AE3E-2162AC7E6391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CAD451D-2F03-4D0B-BEC7-1B5576FC9758}" type="parTrans" cxnId="{1BCE7EAB-3DB2-485C-ABA4-BB05BD39C856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3AE63FC5-3713-4552-8E7B-04E7C76A6EAF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solidFill>
                <a:sysClr val="windowText" lastClr="000000"/>
              </a:solidFill>
              <a:latin typeface="Comic Sans MS" panose="030f0702030302020204" pitchFamily="66" charset="0"/>
            </a:rPr>
            <a:t>SOSYAL DÜZEN KURALLARI</a:t>
          </a:r>
          <a:endParaRPr lang="tr-TR" sz="1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E86C065F-6DC3-4A50-8D23-AC8DB4C353DF}" type="parTrans" cxnId="{2F607191-6285-4549-A8D9-6C20FA54F64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A4987E1C-8638-4B8A-948E-D059AD8FEDE5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solidFill>
                <a:sysClr val="windowText" lastClr="000000"/>
              </a:solidFill>
              <a:latin typeface="Comic Sans MS" panose="030f0702030302020204" pitchFamily="66" charset="0"/>
            </a:rPr>
            <a:t>Din Kuralları</a:t>
          </a:r>
          <a:endParaRPr lang="tr-TR" sz="1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41CAD158-E953-483C-BC10-C39517ED21C6}" type="parTrans" cxnId="{196D846B-77D8-4ED4-B5A5-2E054AE7DC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F58475B6-BEE4-42DE-8240-EE1CB8005CDD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algn="just"/>
          <a:r>
            <a:rPr lang="tr-TR" sz="1400">
              <a:solidFill>
                <a:sysClr val="windowText" lastClr="000000"/>
              </a:solidFill>
              <a:latin typeface="Comic Sans MS" panose="030f0702030302020204" pitchFamily="66" charset="0"/>
            </a:rPr>
            <a:t>Kutsal irade </a:t>
          </a:r>
          <a:r>
            <a:rPr lang="tr-TR" sz="140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400">
              <a:solidFill>
                <a:sysClr val="windowText" lastClr="000000"/>
              </a:solidFill>
              <a:latin typeface="Comic Sans MS" panose="030f0702030302020204" pitchFamily="66" charset="0"/>
            </a:rPr>
            <a:t> </a:t>
          </a:r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emir ve yasaklardır. </a:t>
          </a:r>
          <a:endParaRPr lang="tr-TR" sz="14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algn="just"/>
          <a:endParaRPr lang="tr-TR" sz="1400" b="1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>
              <a:latin typeface="Comic Sans MS" panose="030f0702030302020204" pitchFamily="66" charset="0"/>
            </a:rPr>
            <a:t>Yaptırım: </a:t>
          </a:r>
        </a:p>
        <a:p>
          <a:pPr algn="just"/>
          <a:r>
            <a:rPr lang="tr-TR" sz="1400" b="0">
              <a:latin typeface="Comic Sans MS" panose="030f0702030302020204" pitchFamily="66" charset="0"/>
            </a:rPr>
            <a:t>-</a:t>
          </a:r>
          <a:r>
            <a:rPr lang="tr-TR" sz="1400" b="1">
              <a:latin typeface="Comic Sans MS" panose="030f0702030302020204" pitchFamily="66" charset="0"/>
            </a:rPr>
            <a:t> </a:t>
          </a:r>
          <a:r>
            <a:rPr lang="tr-TR" sz="1400">
              <a:latin typeface="Comic Sans MS" panose="030f0702030302020204" pitchFamily="66" charset="0"/>
            </a:rPr>
            <a:t>Cehennem Ateşi</a:t>
          </a:r>
        </a:p>
        <a:p>
          <a:pPr algn="just"/>
          <a:r>
            <a:rPr lang="tr-TR" sz="1400">
              <a:latin typeface="Comic Sans MS" panose="030f0702030302020204" pitchFamily="66" charset="0"/>
            </a:rPr>
            <a:t>- Günahkar olma</a:t>
          </a:r>
          <a:endParaRPr lang="tr-TR" sz="1400" b="1">
            <a:latin typeface="Comic Sans MS" panose="030f0702030302020204" pitchFamily="66" charset="0"/>
          </a:endParaRPr>
        </a:p>
        <a:p>
          <a:pPr algn="just"/>
          <a:r>
            <a:rPr lang="tr-TR" sz="1400" b="1">
              <a:latin typeface="Comic Sans MS" panose="030f0702030302020204" pitchFamily="66" charset="0"/>
            </a:rPr>
            <a:t>Yaptırımın Niteliği:</a:t>
          </a:r>
        </a:p>
        <a:p>
          <a:pPr algn="just"/>
          <a:r>
            <a:rPr lang="tr-TR" sz="1800" b="0">
              <a:solidFill>
                <a:srgbClr val="FF0000"/>
              </a:solidFill>
              <a:latin typeface="Comic Sans MS" panose="030f0702030302020204" pitchFamily="66" charset="0"/>
            </a:rPr>
            <a:t>Manevi Yaptırım</a:t>
          </a:r>
          <a:endParaRPr lang="tr-TR" sz="1400" b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7F0AEFD8-F244-4AA2-B238-9308EF44403A}" type="sibTrans" cxnId="{196D846B-77D8-4ED4-B5A5-2E054AE7DC7F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593E911D-8EDF-43DE-8934-8B476FA40200}" type="sibTrans" cxnId="{2F607191-6285-4549-A8D9-6C20FA54F64F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67F0465B-8005-4A3F-85D6-14C56B65FC61}" type="parTrans" cxnId="{E8C43D33-BD30-43A7-B15A-2FC836CD9A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35947CDF-E015-4C24-B789-71F0EE132DE8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solidFill>
                <a:sysClr val="windowText" lastClr="000000"/>
              </a:solidFill>
              <a:latin typeface="Comic Sans MS" panose="030f0702030302020204" pitchFamily="66" charset="0"/>
            </a:rPr>
            <a:t>Görgü Kuralları</a:t>
          </a:r>
          <a:endParaRPr lang="tr-TR" sz="1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E4CCD72A-B3BC-4DBF-B71A-508E31081793}" type="parTrans" cxnId="{25CC59CE-5AF8-4463-9111-AC5C11106A1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7FE77CEF-ED0D-433E-AC91-462A3AE1ACE9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Davranış kalıpları </a:t>
          </a:r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400" u="none">
              <a:solidFill>
                <a:sysClr val="windowText" lastClr="000000"/>
              </a:solidFill>
              <a:latin typeface="Comic Sans MS" panose="030f0702030302020204" pitchFamily="66" charset="0"/>
            </a:rPr>
            <a:t> </a:t>
          </a:r>
          <a:r>
            <a:rPr lang="tr-TR" sz="1400" b="0" u="none">
              <a:solidFill>
                <a:sysClr val="windowText" lastClr="000000"/>
              </a:solidFill>
              <a:latin typeface="Comic Sans MS" panose="030f0702030302020204" pitchFamily="66" charset="0"/>
            </a:rPr>
            <a:t>Adabı Muaşeret </a:t>
          </a:r>
        </a:p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algn="just"/>
          <a:endParaRPr lang="tr-TR" sz="1400" b="1" u="none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 u="none">
              <a:latin typeface="Comic Sans MS" panose="030f0702030302020204" pitchFamily="66" charset="0"/>
            </a:rPr>
            <a:t>Yaptırım: </a:t>
          </a:r>
          <a:endParaRPr lang="tr-TR" sz="1400" u="none">
            <a:latin typeface="Comic Sans MS" panose="030f0702030302020204" pitchFamily="66" charset="0"/>
          </a:endParaRP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Saygısız,</a:t>
          </a: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Vefasız,</a:t>
          </a: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Görgüsüz.</a:t>
          </a:r>
          <a:endParaRPr lang="tr-TR" sz="1400" b="1" u="none">
            <a:latin typeface="Comic Sans MS" panose="030f0702030302020204" pitchFamily="66" charset="0"/>
          </a:endParaRPr>
        </a:p>
        <a:p>
          <a:pPr algn="just"/>
          <a:r>
            <a:rPr lang="tr-TR" sz="1400" b="1" u="none">
              <a:latin typeface="Comic Sans MS" panose="030f0702030302020204" pitchFamily="66" charset="0"/>
            </a:rPr>
            <a:t>Yaptırımın Niteliği:</a:t>
          </a:r>
        </a:p>
        <a:p>
          <a:pPr algn="just"/>
          <a:r>
            <a:rPr lang="tr-TR" sz="1800" b="0" u="none">
              <a:solidFill>
                <a:srgbClr val="FF0000"/>
              </a:solidFill>
              <a:latin typeface="Comic Sans MS" panose="030f0702030302020204" pitchFamily="66" charset="0"/>
            </a:rPr>
            <a:t>Manevi </a:t>
          </a:r>
          <a:r>
            <a:rPr lang="tr-TR" sz="1800" b="0">
              <a:solidFill>
                <a:srgbClr val="FF0000"/>
              </a:solidFill>
              <a:latin typeface="Comic Sans MS" panose="030f0702030302020204" pitchFamily="66" charset="0"/>
            </a:rPr>
            <a:t>Yaptırım</a:t>
          </a:r>
          <a:endParaRPr lang="tr-TR" sz="1400" b="0" u="none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C7BDA0F2-8CFA-4994-B89A-6E3D22D9DB67}" type="sibTrans" cxnId="{25CC59CE-5AF8-4463-9111-AC5C11106A13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0D55591E-8591-409A-8252-DE47248732AD}" type="sibTrans" cxnId="{E8C43D33-BD30-43A7-B15A-2FC836CD9AFC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724F2B98-11FD-4364-9588-09FEAC3B5DEB}" type="parTrans" cxnId="{30758A66-9FFF-4980-BBB7-D12D28B7E1B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57795D07-0D32-48DE-88D4-1A00A28E4ABD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solidFill>
                <a:sysClr val="windowText" lastClr="000000"/>
              </a:solidFill>
              <a:latin typeface="Comic Sans MS" panose="030f0702030302020204" pitchFamily="66" charset="0"/>
            </a:rPr>
            <a:t>Ahlak Kuralları</a:t>
          </a:r>
          <a:endParaRPr lang="tr-TR" sz="1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BA0F381F-FA93-43C7-8BBF-C3FAEA71EE2C}" type="parTrans" cxnId="{60544196-177E-40F9-9673-D9700A999C6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C3B1A7D3-7BF8-4BC0-AD0C-72F54B7EA8C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- İyi-kötü</a:t>
          </a:r>
        </a:p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-Toplum içinde nasıl davranılmalı</a:t>
          </a:r>
        </a:p>
        <a:p>
          <a:pPr algn="just"/>
          <a:r>
            <a:rPr lang="tr-TR" sz="1400" b="1" u="none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algn="just"/>
          <a:endParaRPr lang="tr-TR" sz="1400" b="1" u="none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 u="none">
              <a:latin typeface="Comic Sans MS" panose="030f0702030302020204" pitchFamily="66" charset="0"/>
            </a:rPr>
            <a:t>Yaptırım: </a:t>
          </a: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Ayıplanma, </a:t>
          </a: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Dışlanma, </a:t>
          </a:r>
        </a:p>
        <a:p>
          <a:pPr algn="just"/>
          <a:r>
            <a:rPr lang="tr-TR" sz="1400" u="none">
              <a:latin typeface="Comic Sans MS" panose="030f0702030302020204" pitchFamily="66" charset="0"/>
            </a:rPr>
            <a:t>- Kınanma.</a:t>
          </a:r>
          <a:endParaRPr lang="tr-TR" sz="1400" b="1" u="none">
            <a:latin typeface="Comic Sans MS" panose="030f0702030302020204" pitchFamily="66" charset="0"/>
          </a:endParaRPr>
        </a:p>
        <a:p>
          <a:pPr algn="just"/>
          <a:r>
            <a:rPr lang="tr-TR" sz="1400" b="1" u="none">
              <a:latin typeface="Comic Sans MS" panose="030f0702030302020204" pitchFamily="66" charset="0"/>
            </a:rPr>
            <a:t>Yaptırımın Niteliği:</a:t>
          </a:r>
        </a:p>
        <a:p>
          <a:pPr algn="just"/>
          <a:r>
            <a:rPr lang="tr-TR" sz="1800" b="0" u="none">
              <a:solidFill>
                <a:srgbClr val="FF0000"/>
              </a:solidFill>
              <a:latin typeface="Comic Sans MS" panose="030f0702030302020204" pitchFamily="66" charset="0"/>
            </a:rPr>
            <a:t>Manevi </a:t>
          </a:r>
          <a:r>
            <a:rPr lang="tr-TR" sz="1800" b="0">
              <a:solidFill>
                <a:srgbClr val="FF0000"/>
              </a:solidFill>
              <a:latin typeface="Comic Sans MS" panose="030f0702030302020204" pitchFamily="66" charset="0"/>
            </a:rPr>
            <a:t>Yaptırım</a:t>
          </a:r>
          <a:endParaRPr lang="tr-TR" sz="1400" b="0" u="none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F8B6053F-0FFD-46AB-B4CA-C32C77DCE9C9}" type="sibTrans" cxnId="{60544196-177E-40F9-9673-D9700A999C6B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2D466588-C635-4A4C-8940-41183DD28168}" type="sibTrans" cxnId="{30758A66-9FFF-4980-BBB7-D12D28B7E1B9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56B8BCF5-95DE-4ED7-91AE-10A7F279C349}" type="parTrans" cxnId="{69D90355-8B95-400B-BAAC-497EBCE6D44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154C1774-E350-47F6-A751-57F68EA20FA8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solidFill>
                <a:sysClr val="windowText" lastClr="000000"/>
              </a:solidFill>
              <a:latin typeface="Comic Sans MS" panose="030f0702030302020204" pitchFamily="66" charset="0"/>
            </a:rPr>
            <a:t>Hukuk Kuralları</a:t>
          </a:r>
          <a:endParaRPr lang="tr-TR" sz="1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8B4BFF2C-D884-4DE6-A5DC-EE680EDFCF69}" type="parTrans" cxnId="{D406D0EC-D0D3-4651-9F60-A27C78BE0B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8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8A87EBD2-05E5-4BBA-8920-086E34DCFFF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Kişiler-kişiler</a:t>
          </a:r>
          <a:r>
            <a:rPr lang="tr-TR" sz="1400">
              <a:solidFill>
                <a:sysClr val="windowText" lastClr="000000"/>
              </a:solidFill>
              <a:latin typeface="Comic Sans MS" panose="030f0702030302020204" pitchFamily="66" charset="0"/>
            </a:rPr>
            <a:t>, </a:t>
          </a:r>
        </a:p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Kişilerle-devlet </a:t>
          </a:r>
        </a:p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MADDİ YAPTIRIMLI</a:t>
          </a:r>
          <a:endParaRPr lang="tr-TR" sz="14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algn="just"/>
          <a:endParaRPr lang="tr-TR" sz="1400" b="1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algn="just"/>
          <a:r>
            <a:rPr lang="tr-TR" sz="1400" b="1">
              <a:latin typeface="Comic Sans MS" panose="030f0702030302020204" pitchFamily="66" charset="0"/>
            </a:rPr>
            <a:t>Yaptırım:</a:t>
          </a:r>
          <a:endParaRPr lang="tr-TR" sz="1400">
            <a:latin typeface="Comic Sans MS" panose="030f0702030302020204" pitchFamily="66" charset="0"/>
          </a:endParaRPr>
        </a:p>
        <a:p>
          <a:pPr algn="just"/>
          <a:r>
            <a:rPr lang="tr-TR" sz="1400">
              <a:latin typeface="Comic Sans MS" panose="030f0702030302020204" pitchFamily="66" charset="0"/>
            </a:rPr>
            <a:t>- Ceza, </a:t>
          </a:r>
        </a:p>
        <a:p>
          <a:pPr algn="just"/>
          <a:r>
            <a:rPr lang="tr-TR" sz="1400">
              <a:latin typeface="Comic Sans MS" panose="030f0702030302020204" pitchFamily="66" charset="0"/>
            </a:rPr>
            <a:t>- Cebri İcra, </a:t>
          </a:r>
        </a:p>
        <a:p>
          <a:pPr algn="just"/>
          <a:r>
            <a:rPr lang="tr-TR" sz="1400">
              <a:latin typeface="Comic Sans MS" panose="030f0702030302020204" pitchFamily="66" charset="0"/>
            </a:rPr>
            <a:t>- Tazminat.</a:t>
          </a:r>
        </a:p>
        <a:p>
          <a:pPr algn="just"/>
          <a:r>
            <a:rPr lang="tr-TR" sz="1400" b="1">
              <a:latin typeface="Comic Sans MS" panose="030f0702030302020204" pitchFamily="66" charset="0"/>
            </a:rPr>
            <a:t>Yaptırımın Niteliği:</a:t>
          </a:r>
        </a:p>
        <a:p>
          <a:pPr algn="just"/>
          <a:r>
            <a:rPr lang="tr-TR" sz="1800" b="0">
              <a:solidFill>
                <a:srgbClr val="FF0000"/>
              </a:solidFill>
              <a:latin typeface="Comic Sans MS" panose="030f0702030302020204" pitchFamily="66" charset="0"/>
            </a:rPr>
            <a:t>Maddi Yaptırım</a:t>
          </a:r>
          <a:endParaRPr lang="tr-TR" sz="1400" b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FD63537B-B1D8-4165-ACC7-16C5B5E7467E}" type="sibTrans" cxnId="{D406D0EC-D0D3-4651-9F60-A27C78BE0BEE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6FBEF2F0-2BE8-4484-A29B-A38C3C7E7536}" type="sibTrans" cxnId="{69D90355-8B95-400B-BAAC-497EBCE6D441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1E016E3F-3413-4D1D-B7BF-432CD8797650}" type="sibTrans" cxnId="{1BCE7EAB-3DB2-485C-ABA4-BB05BD39C856}">
      <dgm:prSet custT="1"/>
      <dgm:spPr/>
      <dgm:t>
        <a:bodyPr/>
        <a:lstStyle/>
        <a:p>
          <a:endParaRPr lang="tr-TR" sz="2800">
            <a:latin typeface="Comic Sans MS" panose="030f0702030302020204" pitchFamily="66" charset="0"/>
          </a:endParaRPr>
        </a:p>
      </dgm:t>
    </dgm:pt>
    <dgm:pt modelId="{A1D79A07-6609-43DA-8567-197E24BA9B44}" type="pres">
      <dgm:prSet presAssocID="{8C66565F-2C22-46F7-AE3E-2162AC7E6391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07AFA2D-C006-4146-AFFC-7CB3FA0BF036}" type="pres">
      <dgm:prSet presAssocID="{8C66565F-2C22-46F7-AE3E-2162AC7E6391}" presName="hierFlow"/>
      <dgm:spPr/>
      <dgm:t>
        <a:bodyPr/>
        <a:lstStyle/>
        <a:p/>
      </dgm:t>
    </dgm:pt>
    <dgm:pt modelId="{3E96DAD3-8D04-40BC-AE73-5DE221475B5D}" type="pres">
      <dgm:prSet presAssocID="{8C66565F-2C22-46F7-AE3E-2162AC7E6391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BB89AA9C-8860-44A0-A3C2-F68BB55D84B0}" type="pres">
      <dgm:prSet presAssocID="{3AE63FC5-3713-4552-8E7B-04E7C76A6EAF}" presName="Name14"/>
      <dgm:spPr/>
      <dgm:t>
        <a:bodyPr/>
        <a:lstStyle/>
        <a:p/>
      </dgm:t>
    </dgm:pt>
    <dgm:pt modelId="{5BC05ACC-D554-46CA-9CFA-60D3862B0213}" type="pres">
      <dgm:prSet presAssocID="{3AE63FC5-3713-4552-8E7B-04E7C76A6EAF}" presName="level1Shape" presStyleLbl="node0" presStyleCnt="1" custScaleX="255128" custScaleY="64660">
        <dgm:presLayoutVars>
          <dgm:chPref val="3"/>
        </dgm:presLayoutVars>
      </dgm:prSet>
      <dgm:spPr/>
      <dgm:t>
        <a:bodyPr/>
        <a:lstStyle/>
        <a:p/>
      </dgm:t>
    </dgm:pt>
    <dgm:pt modelId="{E8A52B64-620A-4B43-98CC-13356A7179D6}" type="pres">
      <dgm:prSet presAssocID="{3AE63FC5-3713-4552-8E7B-04E7C76A6EAF}" presName="hierChild2"/>
      <dgm:spPr/>
      <dgm:t>
        <a:bodyPr/>
        <a:lstStyle/>
        <a:p/>
      </dgm:t>
    </dgm:pt>
    <dgm:pt modelId="{199267D1-9CFC-4B62-BB7F-E94F353CE51C}" type="pres">
      <dgm:prSet presAssocID="{E86C065F-6DC3-4A50-8D23-AC8DB4C353DF}" presName="Name19" presStyleLbl="parChTrans1D2" presStyleCnt="4"/>
      <dgm:spPr/>
      <dgm:t>
        <a:bodyPr/>
        <a:lstStyle/>
        <a:p/>
      </dgm:t>
    </dgm:pt>
    <dgm:pt modelId="{78276584-29A5-4159-BC5A-0F68455892A8}" type="pres">
      <dgm:prSet presAssocID="{A4987E1C-8638-4B8A-948E-D059AD8FEDE5}" presName="Name21"/>
      <dgm:spPr/>
      <dgm:t>
        <a:bodyPr/>
        <a:lstStyle/>
        <a:p/>
      </dgm:t>
    </dgm:pt>
    <dgm:pt modelId="{B7DDA79F-F737-4B9E-AAC0-11FA9E264D3F}" type="pres">
      <dgm:prSet presAssocID="{A4987E1C-8638-4B8A-948E-D059AD8FEDE5}" presName="level2Shape" presStyleLbl="node2" presStyleCnt="4" custScaleX="124005" custScaleY="32916"/>
      <dgm:spPr/>
      <dgm:t>
        <a:bodyPr/>
        <a:lstStyle/>
        <a:p/>
      </dgm:t>
    </dgm:pt>
    <dgm:pt modelId="{C6670594-163C-4B53-BE2A-511D4B244653}" type="pres">
      <dgm:prSet presAssocID="{A4987E1C-8638-4B8A-948E-D059AD8FEDE5}" presName="hierChild3"/>
      <dgm:spPr/>
      <dgm:t>
        <a:bodyPr/>
        <a:lstStyle/>
        <a:p/>
      </dgm:t>
    </dgm:pt>
    <dgm:pt modelId="{83102854-BB50-45AF-A970-C150B810DD09}" type="pres">
      <dgm:prSet presAssocID="{41CAD158-E953-483C-BC10-C39517ED21C6}" presName="Name19" presStyleLbl="parChTrans1D3" presStyleCnt="4"/>
      <dgm:spPr/>
      <dgm:t>
        <a:bodyPr/>
        <a:lstStyle/>
        <a:p/>
      </dgm:t>
    </dgm:pt>
    <dgm:pt modelId="{F228096F-5542-47C5-A8EF-E42A988872FB}" type="pres">
      <dgm:prSet presAssocID="{F58475B6-BEE4-42DE-8240-EE1CB8005CDD}" presName="Name21"/>
      <dgm:spPr/>
      <dgm:t>
        <a:bodyPr/>
        <a:lstStyle/>
        <a:p/>
      </dgm:t>
    </dgm:pt>
    <dgm:pt modelId="{1DB0DFA6-CBCC-4C02-9506-A1A6BD693C03}" type="pres">
      <dgm:prSet presAssocID="{F58475B6-BEE4-42DE-8240-EE1CB8005CDD}" presName="level2Shape" presStyleLbl="node3" presStyleCnt="4" custScaleX="161114" custScaleY="386042"/>
      <dgm:spPr/>
      <dgm:t>
        <a:bodyPr/>
        <a:lstStyle/>
        <a:p/>
      </dgm:t>
    </dgm:pt>
    <dgm:pt modelId="{AA8F55F2-AE37-456E-9CBE-0CF51FB7D98F}" type="pres">
      <dgm:prSet presAssocID="{F58475B6-BEE4-42DE-8240-EE1CB8005CDD}" presName="hierChild3"/>
      <dgm:spPr/>
      <dgm:t>
        <a:bodyPr/>
        <a:lstStyle/>
        <a:p/>
      </dgm:t>
    </dgm:pt>
    <dgm:pt modelId="{C24ED51A-D866-4BF1-AAE3-EFE3273C8CF2}" type="pres">
      <dgm:prSet presAssocID="{67F0465B-8005-4A3F-85D6-14C56B65FC61}" presName="Name19" presStyleLbl="parChTrans1D2" presStyleIdx="1" presStyleCnt="4"/>
      <dgm:spPr/>
      <dgm:t>
        <a:bodyPr/>
        <a:lstStyle/>
        <a:p/>
      </dgm:t>
    </dgm:pt>
    <dgm:pt modelId="{C8E22BB8-D03B-4CDB-84D1-90D3448D76FD}" type="pres">
      <dgm:prSet presAssocID="{35947CDF-E015-4C24-B789-71F0EE132DE8}" presName="Name21"/>
      <dgm:spPr/>
      <dgm:t>
        <a:bodyPr/>
        <a:lstStyle/>
        <a:p/>
      </dgm:t>
    </dgm:pt>
    <dgm:pt modelId="{BE34D97C-9441-49B9-83B2-C80FA1514171}" type="pres">
      <dgm:prSet presAssocID="{35947CDF-E015-4C24-B789-71F0EE132DE8}" presName="level2Shape" presStyleLbl="node2" presStyleIdx="1" presStyleCnt="4" custScaleX="167905" custScaleY="37170"/>
      <dgm:spPr/>
      <dgm:t>
        <a:bodyPr/>
        <a:lstStyle/>
        <a:p/>
      </dgm:t>
    </dgm:pt>
    <dgm:pt modelId="{F9085251-AE20-4667-B38E-505ACBBAB634}" type="pres">
      <dgm:prSet presAssocID="{35947CDF-E015-4C24-B789-71F0EE132DE8}" presName="hierChild3"/>
      <dgm:spPr/>
      <dgm:t>
        <a:bodyPr/>
        <a:lstStyle/>
        <a:p/>
      </dgm:t>
    </dgm:pt>
    <dgm:pt modelId="{2E84B7DE-DF26-4F8B-8AF1-2FDD0C4266AA}" type="pres">
      <dgm:prSet presAssocID="{E4CCD72A-B3BC-4DBF-B71A-508E31081793}" presName="Name19" presStyleLbl="parChTrans1D3" presStyleIdx="1" presStyleCnt="4"/>
      <dgm:spPr/>
      <dgm:t>
        <a:bodyPr/>
        <a:lstStyle/>
        <a:p/>
      </dgm:t>
    </dgm:pt>
    <dgm:pt modelId="{2FF626B3-ED95-44D9-A3F9-63DF7D4FF0AA}" type="pres">
      <dgm:prSet presAssocID="{7FE77CEF-ED0D-433E-AC91-462A3AE1ACE9}" presName="Name21"/>
      <dgm:spPr/>
      <dgm:t>
        <a:bodyPr/>
        <a:lstStyle/>
        <a:p/>
      </dgm:t>
    </dgm:pt>
    <dgm:pt modelId="{C712139B-4B16-44F5-B25D-23C0E10E52BE}" type="pres">
      <dgm:prSet presAssocID="{7FE77CEF-ED0D-433E-AC91-462A3AE1ACE9}" presName="level2Shape" presStyleLbl="node3" presStyleIdx="1" presStyleCnt="4" custScaleX="172733" custScaleY="431316"/>
      <dgm:spPr/>
      <dgm:t>
        <a:bodyPr/>
        <a:lstStyle/>
        <a:p/>
      </dgm:t>
    </dgm:pt>
    <dgm:pt modelId="{9DCE112F-BCF9-410A-B61D-EF1BD15BC7B1}" type="pres">
      <dgm:prSet presAssocID="{7FE77CEF-ED0D-433E-AC91-462A3AE1ACE9}" presName="hierChild3"/>
      <dgm:spPr/>
      <dgm:t>
        <a:bodyPr/>
        <a:lstStyle/>
        <a:p/>
      </dgm:t>
    </dgm:pt>
    <dgm:pt modelId="{ED231FE8-C59E-46E5-BA5E-52089E98440D}" type="pres">
      <dgm:prSet presAssocID="{724F2B98-11FD-4364-9588-09FEAC3B5DEB}" presName="Name19" presStyleLbl="parChTrans1D2" presStyleIdx="2" presStyleCnt="4"/>
      <dgm:spPr/>
      <dgm:t>
        <a:bodyPr/>
        <a:lstStyle/>
        <a:p/>
      </dgm:t>
    </dgm:pt>
    <dgm:pt modelId="{7691670A-CE49-497A-9858-45FEE6F42E3E}" type="pres">
      <dgm:prSet presAssocID="{57795D07-0D32-48DE-88D4-1A00A28E4ABD}" presName="Name21"/>
      <dgm:spPr/>
      <dgm:t>
        <a:bodyPr/>
        <a:lstStyle/>
        <a:p/>
      </dgm:t>
    </dgm:pt>
    <dgm:pt modelId="{12B927FE-C00E-47FA-95B7-F04389DB3C7F}" type="pres">
      <dgm:prSet presAssocID="{57795D07-0D32-48DE-88D4-1A00A28E4ABD}" presName="level2Shape" presStyleLbl="node2" presStyleIdx="2" presStyleCnt="4" custScaleX="160833" custScaleY="43138"/>
      <dgm:spPr/>
      <dgm:t>
        <a:bodyPr/>
        <a:lstStyle/>
        <a:p/>
      </dgm:t>
    </dgm:pt>
    <dgm:pt modelId="{C87E8626-65DD-4AAF-9A0C-082F92472B7A}" type="pres">
      <dgm:prSet presAssocID="{57795D07-0D32-48DE-88D4-1A00A28E4ABD}" presName="hierChild3"/>
      <dgm:spPr/>
      <dgm:t>
        <a:bodyPr/>
        <a:lstStyle/>
        <a:p/>
      </dgm:t>
    </dgm:pt>
    <dgm:pt modelId="{7F65B9CD-2994-47C9-8576-CD9B8BA5CD71}" type="pres">
      <dgm:prSet presAssocID="{BA0F381F-FA93-43C7-8BBF-C3FAEA71EE2C}" presName="Name19" presStyleLbl="parChTrans1D3" presStyleIdx="2" presStyleCnt="4"/>
      <dgm:spPr/>
      <dgm:t>
        <a:bodyPr/>
        <a:lstStyle/>
        <a:p/>
      </dgm:t>
    </dgm:pt>
    <dgm:pt modelId="{598B8DF4-388D-43BD-BC30-BE7225DFE3FF}" type="pres">
      <dgm:prSet presAssocID="{C3B1A7D3-7BF8-4BC0-AD0C-72F54B7EA8C1}" presName="Name21"/>
      <dgm:spPr/>
      <dgm:t>
        <a:bodyPr/>
        <a:lstStyle/>
        <a:p/>
      </dgm:t>
    </dgm:pt>
    <dgm:pt modelId="{F02E9DCD-8883-48FB-9DB0-F712E8AC6A00}" type="pres">
      <dgm:prSet presAssocID="{C3B1A7D3-7BF8-4BC0-AD0C-72F54B7EA8C1}" presName="level2Shape" presStyleLbl="node3" presStyleIdx="2" presStyleCnt="4" custScaleX="161114" custScaleY="412127"/>
      <dgm:spPr/>
      <dgm:t>
        <a:bodyPr/>
        <a:lstStyle/>
        <a:p/>
      </dgm:t>
    </dgm:pt>
    <dgm:pt modelId="{2804716C-0E8A-4AC4-B334-0A0A3D17A692}" type="pres">
      <dgm:prSet presAssocID="{C3B1A7D3-7BF8-4BC0-AD0C-72F54B7EA8C1}" presName="hierChild3"/>
      <dgm:spPr/>
      <dgm:t>
        <a:bodyPr/>
        <a:lstStyle/>
        <a:p/>
      </dgm:t>
    </dgm:pt>
    <dgm:pt modelId="{E39B8946-4391-4771-93B3-3757438739B6}" type="pres">
      <dgm:prSet presAssocID="{56B8BCF5-95DE-4ED7-91AE-10A7F279C349}" presName="Name19" presStyleLbl="parChTrans1D2" presStyleIdx="3" presStyleCnt="4"/>
      <dgm:spPr/>
      <dgm:t>
        <a:bodyPr/>
        <a:lstStyle/>
        <a:p/>
      </dgm:t>
    </dgm:pt>
    <dgm:pt modelId="{FBBD1A54-F228-49B7-9BDE-35E8C19142A2}" type="pres">
      <dgm:prSet presAssocID="{154C1774-E350-47F6-A751-57F68EA20FA8}" presName="Name21"/>
      <dgm:spPr/>
      <dgm:t>
        <a:bodyPr/>
        <a:lstStyle/>
        <a:p/>
      </dgm:t>
    </dgm:pt>
    <dgm:pt modelId="{CDBA0AF9-714F-48F0-86C1-E30B2A54FB88}" type="pres">
      <dgm:prSet presAssocID="{154C1774-E350-47F6-A751-57F68EA20FA8}" presName="level2Shape" presStyleLbl="node2" presStyleIdx="3" presStyleCnt="4" custScaleX="143496" custScaleY="41688"/>
      <dgm:spPr/>
      <dgm:t>
        <a:bodyPr/>
        <a:lstStyle/>
        <a:p/>
      </dgm:t>
    </dgm:pt>
    <dgm:pt modelId="{B5409213-9FC4-4745-A696-2571E96D4E4B}" type="pres">
      <dgm:prSet presAssocID="{154C1774-E350-47F6-A751-57F68EA20FA8}" presName="hierChild3"/>
      <dgm:spPr/>
      <dgm:t>
        <a:bodyPr/>
        <a:lstStyle/>
        <a:p/>
      </dgm:t>
    </dgm:pt>
    <dgm:pt modelId="{D5A4115E-7DB4-4651-BC69-9F86F516EE26}" type="pres">
      <dgm:prSet presAssocID="{8B4BFF2C-D884-4DE6-A5DC-EE680EDFCF69}" presName="Name19" presStyleLbl="parChTrans1D3" presStyleIdx="3" presStyleCnt="4"/>
      <dgm:spPr/>
      <dgm:t>
        <a:bodyPr/>
        <a:lstStyle/>
        <a:p/>
      </dgm:t>
    </dgm:pt>
    <dgm:pt modelId="{BF176EB3-E540-4BE5-9BDA-A21BDBAE43CA}" type="pres">
      <dgm:prSet presAssocID="{8A87EBD2-05E5-4BBA-8920-086E34DCFFF5}" presName="Name21"/>
      <dgm:spPr/>
      <dgm:t>
        <a:bodyPr/>
        <a:lstStyle/>
        <a:p/>
      </dgm:t>
    </dgm:pt>
    <dgm:pt modelId="{9DB75D3D-ABDE-4B24-A75B-1A75EC4CB02C}" type="pres">
      <dgm:prSet presAssocID="{8A87EBD2-05E5-4BBA-8920-086E34DCFFF5}" presName="level2Shape" presStyleLbl="node3" presStyleIdx="3" presStyleCnt="4" custScaleX="161114" custScaleY="436604"/>
      <dgm:spPr/>
      <dgm:t>
        <a:bodyPr/>
        <a:lstStyle/>
        <a:p/>
      </dgm:t>
    </dgm:pt>
    <dgm:pt modelId="{12CCF87A-93F9-4BDF-8574-1411AE358FDD}" type="pres">
      <dgm:prSet presAssocID="{8A87EBD2-05E5-4BBA-8920-086E34DCFFF5}" presName="hierChild3"/>
      <dgm:spPr/>
      <dgm:t>
        <a:bodyPr/>
        <a:lstStyle/>
        <a:p/>
      </dgm:t>
    </dgm:pt>
    <dgm:pt modelId="{3D2025D8-16D1-4E9D-A671-6E8061730274}" type="pres">
      <dgm:prSet presAssocID="{8C66565F-2C22-46F7-AE3E-2162AC7E6391}" presName="bgShapesFlow"/>
      <dgm:spPr/>
      <dgm:t>
        <a:bodyPr/>
        <a:lstStyle/>
        <a:p/>
      </dgm:t>
    </dgm:pt>
  </dgm:ptLst>
  <dgm:cxnLst>
    <dgm:cxn modelId="{1BCE7EAB-3DB2-485C-ABA4-BB05BD39C856}" srcId="{8C66565F-2C22-46F7-AE3E-2162AC7E6391}" destId="{3AE63FC5-3713-4552-8E7B-04E7C76A6EAF}" srcOrd="0" destOrd="0" parTransId="{8CAD451D-2F03-4D0B-BEC7-1B5576FC9758}" sibTransId="{1E016E3F-3413-4D1D-B7BF-432CD8797650}"/>
    <dgm:cxn modelId="{2F607191-6285-4549-A8D9-6C20FA54F64F}" srcId="{3AE63FC5-3713-4552-8E7B-04E7C76A6EAF}" destId="{A4987E1C-8638-4B8A-948E-D059AD8FEDE5}" srcOrd="0" destOrd="0" parTransId="{E86C065F-6DC3-4A50-8D23-AC8DB4C353DF}" sibTransId="{593E911D-8EDF-43DE-8934-8B476FA40200}"/>
    <dgm:cxn modelId="{196D846B-77D8-4ED4-B5A5-2E054AE7DC7F}" srcId="{A4987E1C-8638-4B8A-948E-D059AD8FEDE5}" destId="{F58475B6-BEE4-42DE-8240-EE1CB8005CDD}" srcOrd="0" destOrd="0" parTransId="{41CAD158-E953-483C-BC10-C39517ED21C6}" sibTransId="{7F0AEFD8-F244-4AA2-B238-9308EF44403A}"/>
    <dgm:cxn modelId="{E8C43D33-BD30-43A7-B15A-2FC836CD9AFC}" srcId="{3AE63FC5-3713-4552-8E7B-04E7C76A6EAF}" destId="{35947CDF-E015-4C24-B789-71F0EE132DE8}" srcOrd="1" destOrd="0" parTransId="{67F0465B-8005-4A3F-85D6-14C56B65FC61}" sibTransId="{0D55591E-8591-409A-8252-DE47248732AD}"/>
    <dgm:cxn modelId="{25CC59CE-5AF8-4463-9111-AC5C11106A13}" srcId="{35947CDF-E015-4C24-B789-71F0EE132DE8}" destId="{7FE77CEF-ED0D-433E-AC91-462A3AE1ACE9}" srcOrd="0" destOrd="0" parTransId="{E4CCD72A-B3BC-4DBF-B71A-508E31081793}" sibTransId="{C7BDA0F2-8CFA-4994-B89A-6E3D22D9DB67}"/>
    <dgm:cxn modelId="{30758A66-9FFF-4980-BBB7-D12D28B7E1B9}" srcId="{3AE63FC5-3713-4552-8E7B-04E7C76A6EAF}" destId="{57795D07-0D32-48DE-88D4-1A00A28E4ABD}" srcOrd="2" destOrd="0" parTransId="{724F2B98-11FD-4364-9588-09FEAC3B5DEB}" sibTransId="{2D466588-C635-4A4C-8940-41183DD28168}"/>
    <dgm:cxn modelId="{60544196-177E-40F9-9673-D9700A999C6B}" srcId="{57795D07-0D32-48DE-88D4-1A00A28E4ABD}" destId="{C3B1A7D3-7BF8-4BC0-AD0C-72F54B7EA8C1}" srcOrd="0" destOrd="0" parTransId="{BA0F381F-FA93-43C7-8BBF-C3FAEA71EE2C}" sibTransId="{F8B6053F-0FFD-46AB-B4CA-C32C77DCE9C9}"/>
    <dgm:cxn modelId="{69D90355-8B95-400B-BAAC-497EBCE6D441}" srcId="{3AE63FC5-3713-4552-8E7B-04E7C76A6EAF}" destId="{154C1774-E350-47F6-A751-57F68EA20FA8}" srcOrd="3" destOrd="0" parTransId="{56B8BCF5-95DE-4ED7-91AE-10A7F279C349}" sibTransId="{6FBEF2F0-2BE8-4484-A29B-A38C3C7E7536}"/>
    <dgm:cxn modelId="{D406D0EC-D0D3-4651-9F60-A27C78BE0BEE}" srcId="{154C1774-E350-47F6-A751-57F68EA20FA8}" destId="{8A87EBD2-05E5-4BBA-8920-086E34DCFFF5}" srcOrd="0" destOrd="0" parTransId="{8B4BFF2C-D884-4DE6-A5DC-EE680EDFCF69}" sibTransId="{FD63537B-B1D8-4165-ACC7-16C5B5E7467E}"/>
    <dgm:cxn modelId="{1AB5B155-07D2-4F53-9033-7B7F20CACBF3}" type="presOf" srcId="{8C66565F-2C22-46F7-AE3E-2162AC7E6391}" destId="{A1D79A07-6609-43DA-8567-197E24BA9B44}" srcOrd="0" destOrd="0" presId="urn:microsoft.com/office/officeart/2005/8/layout/hierarchy6"/>
    <dgm:cxn modelId="{46A2AE30-5373-4130-811A-47491864021F}" type="presParOf" srcId="{A1D79A07-6609-43DA-8567-197E24BA9B44}" destId="{807AFA2D-C006-4146-AFFC-7CB3FA0BF036}" srcOrd="0" destOrd="0" presId="urn:microsoft.com/office/officeart/2005/8/layout/hierarchy6"/>
    <dgm:cxn modelId="{37A631BA-DB90-4B45-838D-33D387013F35}" type="presParOf" srcId="{807AFA2D-C006-4146-AFFC-7CB3FA0BF036}" destId="{3E96DAD3-8D04-40BC-AE73-5DE221475B5D}" srcOrd="0" destOrd="0" presId="urn:microsoft.com/office/officeart/2005/8/layout/hierarchy6"/>
    <dgm:cxn modelId="{66C027EA-F028-48E8-83B5-61323AFA2AD7}" type="presParOf" srcId="{3E96DAD3-8D04-40BC-AE73-5DE221475B5D}" destId="{BB89AA9C-8860-44A0-A3C2-F68BB55D84B0}" srcOrd="0" destOrd="0" presId="urn:microsoft.com/office/officeart/2005/8/layout/hierarchy6"/>
    <dgm:cxn modelId="{C2DB555A-993D-4F38-92FA-E41099771444}" type="presParOf" srcId="{BB89AA9C-8860-44A0-A3C2-F68BB55D84B0}" destId="{5BC05ACC-D554-46CA-9CFA-60D3862B0213}" srcOrd="0" destOrd="0" presId="urn:microsoft.com/office/officeart/2005/8/layout/hierarchy6"/>
    <dgm:cxn modelId="{DC43D830-7275-42C3-B3DD-9CCCE2046297}" type="presOf" srcId="{3AE63FC5-3713-4552-8E7B-04E7C76A6EAF}" destId="{5BC05ACC-D554-46CA-9CFA-60D3862B0213}" srcOrd="0" destOrd="0" presId="urn:microsoft.com/office/officeart/2005/8/layout/hierarchy6"/>
    <dgm:cxn modelId="{B47CBAE9-AD98-4ADC-ABB8-77408763FD07}" type="presParOf" srcId="{BB89AA9C-8860-44A0-A3C2-F68BB55D84B0}" destId="{E8A52B64-620A-4B43-98CC-13356A7179D6}" srcOrd="1" destOrd="0" presId="urn:microsoft.com/office/officeart/2005/8/layout/hierarchy6"/>
    <dgm:cxn modelId="{46266CC7-587F-4FEA-8AA2-9A243B67DEDB}" type="presParOf" srcId="{E8A52B64-620A-4B43-98CC-13356A7179D6}" destId="{199267D1-9CFC-4B62-BB7F-E94F353CE51C}" srcOrd="0" destOrd="0" presId="urn:microsoft.com/office/officeart/2005/8/layout/hierarchy6"/>
    <dgm:cxn modelId="{2C5FDFF6-DAD8-4FE5-A652-EE395C7A9046}" type="presOf" srcId="{E86C065F-6DC3-4A50-8D23-AC8DB4C353DF}" destId="{199267D1-9CFC-4B62-BB7F-E94F353CE51C}" srcOrd="0" destOrd="0" presId="urn:microsoft.com/office/officeart/2005/8/layout/hierarchy6"/>
    <dgm:cxn modelId="{BF408F30-44E3-4E69-8B22-12A0B3E37584}" type="presParOf" srcId="{E8A52B64-620A-4B43-98CC-13356A7179D6}" destId="{78276584-29A5-4159-BC5A-0F68455892A8}" srcOrd="1" destOrd="0" presId="urn:microsoft.com/office/officeart/2005/8/layout/hierarchy6"/>
    <dgm:cxn modelId="{81E6F256-083E-495A-8574-780BECDB8C8C}" type="presParOf" srcId="{78276584-29A5-4159-BC5A-0F68455892A8}" destId="{B7DDA79F-F737-4B9E-AAC0-11FA9E264D3F}" srcOrd="0" destOrd="0" presId="urn:microsoft.com/office/officeart/2005/8/layout/hierarchy6"/>
    <dgm:cxn modelId="{750F1E86-5FF8-4EDB-BECF-3FF02AAFF137}" type="presOf" srcId="{A4987E1C-8638-4B8A-948E-D059AD8FEDE5}" destId="{B7DDA79F-F737-4B9E-AAC0-11FA9E264D3F}" srcOrd="0" destOrd="0" presId="urn:microsoft.com/office/officeart/2005/8/layout/hierarchy6"/>
    <dgm:cxn modelId="{46ADE458-833F-403C-B67C-FC621B28D93B}" type="presParOf" srcId="{78276584-29A5-4159-BC5A-0F68455892A8}" destId="{C6670594-163C-4B53-BE2A-511D4B244653}" srcOrd="1" destOrd="0" presId="urn:microsoft.com/office/officeart/2005/8/layout/hierarchy6"/>
    <dgm:cxn modelId="{C923E476-0266-4BC5-9729-B684CE0857BC}" type="presParOf" srcId="{C6670594-163C-4B53-BE2A-511D4B244653}" destId="{83102854-BB50-45AF-A970-C150B810DD09}" srcOrd="0" destOrd="0" presId="urn:microsoft.com/office/officeart/2005/8/layout/hierarchy6"/>
    <dgm:cxn modelId="{3995F360-0DDA-46D2-AF05-EE8622A239A6}" type="presOf" srcId="{41CAD158-E953-483C-BC10-C39517ED21C6}" destId="{83102854-BB50-45AF-A970-C150B810DD09}" srcOrd="0" destOrd="0" presId="urn:microsoft.com/office/officeart/2005/8/layout/hierarchy6"/>
    <dgm:cxn modelId="{E4475C29-A7DC-417C-8559-0D2AD51F7DE3}" type="presParOf" srcId="{C6670594-163C-4B53-BE2A-511D4B244653}" destId="{F228096F-5542-47C5-A8EF-E42A988872FB}" srcOrd="1" destOrd="0" presId="urn:microsoft.com/office/officeart/2005/8/layout/hierarchy6"/>
    <dgm:cxn modelId="{9209305A-EB34-4E34-95BC-08AB07BAF27B}" type="presParOf" srcId="{F228096F-5542-47C5-A8EF-E42A988872FB}" destId="{1DB0DFA6-CBCC-4C02-9506-A1A6BD693C03}" srcOrd="0" destOrd="0" presId="urn:microsoft.com/office/officeart/2005/8/layout/hierarchy6"/>
    <dgm:cxn modelId="{5B34257A-F6A7-483C-9E6C-3A864F89A498}" type="presOf" srcId="{F58475B6-BEE4-42DE-8240-EE1CB8005CDD}" destId="{1DB0DFA6-CBCC-4C02-9506-A1A6BD693C03}" srcOrd="0" destOrd="0" presId="urn:microsoft.com/office/officeart/2005/8/layout/hierarchy6"/>
    <dgm:cxn modelId="{196DDE56-784A-4696-94EB-1CEF3970D751}" type="presParOf" srcId="{F228096F-5542-47C5-A8EF-E42A988872FB}" destId="{AA8F55F2-AE37-456E-9CBE-0CF51FB7D98F}" srcOrd="1" destOrd="0" presId="urn:microsoft.com/office/officeart/2005/8/layout/hierarchy6"/>
    <dgm:cxn modelId="{781B836A-B449-41E6-99B8-F88EF96BF812}" type="presParOf" srcId="{E8A52B64-620A-4B43-98CC-13356A7179D6}" destId="{C24ED51A-D866-4BF1-AAE3-EFE3273C8CF2}" srcOrd="2" destOrd="0" presId="urn:microsoft.com/office/officeart/2005/8/layout/hierarchy6"/>
    <dgm:cxn modelId="{2FDF3388-BA01-4F90-B751-71591D396D87}" type="presOf" srcId="{67F0465B-8005-4A3F-85D6-14C56B65FC61}" destId="{C24ED51A-D866-4BF1-AAE3-EFE3273C8CF2}" srcOrd="0" destOrd="0" presId="urn:microsoft.com/office/officeart/2005/8/layout/hierarchy6"/>
    <dgm:cxn modelId="{8921EC8B-3C91-4CF5-956E-17B16A995318}" type="presParOf" srcId="{E8A52B64-620A-4B43-98CC-13356A7179D6}" destId="{C8E22BB8-D03B-4CDB-84D1-90D3448D76FD}" srcOrd="3" destOrd="0" presId="urn:microsoft.com/office/officeart/2005/8/layout/hierarchy6"/>
    <dgm:cxn modelId="{7C1C2CD5-C599-408C-98CE-E118B6BC131E}" type="presParOf" srcId="{C8E22BB8-D03B-4CDB-84D1-90D3448D76FD}" destId="{BE34D97C-9441-49B9-83B2-C80FA1514171}" srcOrd="0" destOrd="0" presId="urn:microsoft.com/office/officeart/2005/8/layout/hierarchy6"/>
    <dgm:cxn modelId="{61E3DD06-9B86-4070-AE13-48E2C41A5CB1}" type="presOf" srcId="{35947CDF-E015-4C24-B789-71F0EE132DE8}" destId="{BE34D97C-9441-49B9-83B2-C80FA1514171}" srcOrd="0" destOrd="0" presId="urn:microsoft.com/office/officeart/2005/8/layout/hierarchy6"/>
    <dgm:cxn modelId="{44DAB1A2-2A62-463B-A79F-4CC97AC32D49}" type="presParOf" srcId="{C8E22BB8-D03B-4CDB-84D1-90D3448D76FD}" destId="{F9085251-AE20-4667-B38E-505ACBBAB634}" srcOrd="1" destOrd="0" presId="urn:microsoft.com/office/officeart/2005/8/layout/hierarchy6"/>
    <dgm:cxn modelId="{E61C1BCA-A3AB-4C89-A482-213D319FD188}" type="presParOf" srcId="{F9085251-AE20-4667-B38E-505ACBBAB634}" destId="{2E84B7DE-DF26-4F8B-8AF1-2FDD0C4266AA}" srcOrd="0" destOrd="0" presId="urn:microsoft.com/office/officeart/2005/8/layout/hierarchy6"/>
    <dgm:cxn modelId="{2A9C9542-0305-4884-99AA-8FBEE34F77C7}" type="presOf" srcId="{E4CCD72A-B3BC-4DBF-B71A-508E31081793}" destId="{2E84B7DE-DF26-4F8B-8AF1-2FDD0C4266AA}" srcOrd="0" destOrd="0" presId="urn:microsoft.com/office/officeart/2005/8/layout/hierarchy6"/>
    <dgm:cxn modelId="{0FFA2563-B310-4751-AF51-CEDE25BB1C1E}" type="presParOf" srcId="{F9085251-AE20-4667-B38E-505ACBBAB634}" destId="{2FF626B3-ED95-44D9-A3F9-63DF7D4FF0AA}" srcOrd="1" destOrd="0" presId="urn:microsoft.com/office/officeart/2005/8/layout/hierarchy6"/>
    <dgm:cxn modelId="{87E5535F-975E-4874-8849-16C91E847A52}" type="presParOf" srcId="{2FF626B3-ED95-44D9-A3F9-63DF7D4FF0AA}" destId="{C712139B-4B16-44F5-B25D-23C0E10E52BE}" srcOrd="0" destOrd="0" presId="urn:microsoft.com/office/officeart/2005/8/layout/hierarchy6"/>
    <dgm:cxn modelId="{0C0FA724-79BA-4997-AC45-5A3031DC6931}" type="presOf" srcId="{7FE77CEF-ED0D-433E-AC91-462A3AE1ACE9}" destId="{C712139B-4B16-44F5-B25D-23C0E10E52BE}" srcOrd="0" destOrd="0" presId="urn:microsoft.com/office/officeart/2005/8/layout/hierarchy6"/>
    <dgm:cxn modelId="{1FE075A3-4866-4FF8-B5F7-C06FEEC6B47C}" type="presParOf" srcId="{2FF626B3-ED95-44D9-A3F9-63DF7D4FF0AA}" destId="{9DCE112F-BCF9-410A-B61D-EF1BD15BC7B1}" srcOrd="1" destOrd="0" presId="urn:microsoft.com/office/officeart/2005/8/layout/hierarchy6"/>
    <dgm:cxn modelId="{86948DE3-C3EC-41AA-BACE-CF0FB0D01281}" type="presParOf" srcId="{E8A52B64-620A-4B43-98CC-13356A7179D6}" destId="{ED231FE8-C59E-46E5-BA5E-52089E98440D}" srcOrd="4" destOrd="0" presId="urn:microsoft.com/office/officeart/2005/8/layout/hierarchy6"/>
    <dgm:cxn modelId="{6FDD5D02-CC58-41F0-86EA-F8BC43ABF32F}" type="presOf" srcId="{724F2B98-11FD-4364-9588-09FEAC3B5DEB}" destId="{ED231FE8-C59E-46E5-BA5E-52089E98440D}" srcOrd="0" destOrd="0" presId="urn:microsoft.com/office/officeart/2005/8/layout/hierarchy6"/>
    <dgm:cxn modelId="{A609E8A3-087C-418D-9A02-43F97E24FF60}" type="presParOf" srcId="{E8A52B64-620A-4B43-98CC-13356A7179D6}" destId="{7691670A-CE49-497A-9858-45FEE6F42E3E}" srcOrd="5" destOrd="0" presId="urn:microsoft.com/office/officeart/2005/8/layout/hierarchy6"/>
    <dgm:cxn modelId="{EF5154E1-21CC-4BDB-90C7-B0CF5963FE17}" type="presParOf" srcId="{7691670A-CE49-497A-9858-45FEE6F42E3E}" destId="{12B927FE-C00E-47FA-95B7-F04389DB3C7F}" srcOrd="0" destOrd="0" presId="urn:microsoft.com/office/officeart/2005/8/layout/hierarchy6"/>
    <dgm:cxn modelId="{3A2DAF97-FB77-4923-A957-BB40E2AE748C}" type="presOf" srcId="{57795D07-0D32-48DE-88D4-1A00A28E4ABD}" destId="{12B927FE-C00E-47FA-95B7-F04389DB3C7F}" srcOrd="0" destOrd="0" presId="urn:microsoft.com/office/officeart/2005/8/layout/hierarchy6"/>
    <dgm:cxn modelId="{381F8D36-401E-45E2-9443-59D4CFF267DA}" type="presParOf" srcId="{7691670A-CE49-497A-9858-45FEE6F42E3E}" destId="{C87E8626-65DD-4AAF-9A0C-082F92472B7A}" srcOrd="1" destOrd="0" presId="urn:microsoft.com/office/officeart/2005/8/layout/hierarchy6"/>
    <dgm:cxn modelId="{FF39B848-DB1D-406B-A214-5E7600F0E2A0}" type="presParOf" srcId="{C87E8626-65DD-4AAF-9A0C-082F92472B7A}" destId="{7F65B9CD-2994-47C9-8576-CD9B8BA5CD71}" srcOrd="0" destOrd="0" presId="urn:microsoft.com/office/officeart/2005/8/layout/hierarchy6"/>
    <dgm:cxn modelId="{80EA433D-C16E-44A5-80F8-2DDBE2DCF3EC}" type="presOf" srcId="{BA0F381F-FA93-43C7-8BBF-C3FAEA71EE2C}" destId="{7F65B9CD-2994-47C9-8576-CD9B8BA5CD71}" srcOrd="0" destOrd="0" presId="urn:microsoft.com/office/officeart/2005/8/layout/hierarchy6"/>
    <dgm:cxn modelId="{F313F97E-7296-4734-81E4-BF0149445929}" type="presParOf" srcId="{C87E8626-65DD-4AAF-9A0C-082F92472B7A}" destId="{598B8DF4-388D-43BD-BC30-BE7225DFE3FF}" srcOrd="1" destOrd="0" presId="urn:microsoft.com/office/officeart/2005/8/layout/hierarchy6"/>
    <dgm:cxn modelId="{BD4BDEAA-9F97-48BE-83D0-624B9C80176F}" type="presParOf" srcId="{598B8DF4-388D-43BD-BC30-BE7225DFE3FF}" destId="{F02E9DCD-8883-48FB-9DB0-F712E8AC6A00}" srcOrd="0" destOrd="0" presId="urn:microsoft.com/office/officeart/2005/8/layout/hierarchy6"/>
    <dgm:cxn modelId="{3AE35798-4CBA-4E2F-88F7-383D267D4EBC}" type="presOf" srcId="{C3B1A7D3-7BF8-4BC0-AD0C-72F54B7EA8C1}" destId="{F02E9DCD-8883-48FB-9DB0-F712E8AC6A00}" srcOrd="0" destOrd="0" presId="urn:microsoft.com/office/officeart/2005/8/layout/hierarchy6"/>
    <dgm:cxn modelId="{148C8562-618C-4B88-A2EF-2DA96CC47F69}" type="presParOf" srcId="{598B8DF4-388D-43BD-BC30-BE7225DFE3FF}" destId="{2804716C-0E8A-4AC4-B334-0A0A3D17A692}" srcOrd="1" destOrd="0" presId="urn:microsoft.com/office/officeart/2005/8/layout/hierarchy6"/>
    <dgm:cxn modelId="{368EE819-628E-4F58-AA69-A97CFE408498}" type="presParOf" srcId="{E8A52B64-620A-4B43-98CC-13356A7179D6}" destId="{E39B8946-4391-4771-93B3-3757438739B6}" srcOrd="6" destOrd="0" presId="urn:microsoft.com/office/officeart/2005/8/layout/hierarchy6"/>
    <dgm:cxn modelId="{25C74A74-0740-4D78-9445-685DAB9687BC}" type="presOf" srcId="{56B8BCF5-95DE-4ED7-91AE-10A7F279C349}" destId="{E39B8946-4391-4771-93B3-3757438739B6}" srcOrd="0" destOrd="0" presId="urn:microsoft.com/office/officeart/2005/8/layout/hierarchy6"/>
    <dgm:cxn modelId="{9BC7A081-E820-40D6-8CA0-E3E363A7843F}" type="presParOf" srcId="{E8A52B64-620A-4B43-98CC-13356A7179D6}" destId="{FBBD1A54-F228-49B7-9BDE-35E8C19142A2}" srcOrd="7" destOrd="0" presId="urn:microsoft.com/office/officeart/2005/8/layout/hierarchy6"/>
    <dgm:cxn modelId="{4AAE8C21-9DDA-4934-BB94-7C462881ACD3}" type="presParOf" srcId="{FBBD1A54-F228-49B7-9BDE-35E8C19142A2}" destId="{CDBA0AF9-714F-48F0-86C1-E30B2A54FB88}" srcOrd="0" destOrd="0" presId="urn:microsoft.com/office/officeart/2005/8/layout/hierarchy6"/>
    <dgm:cxn modelId="{E81D236A-DF71-4038-9E33-F832569EC7C6}" type="presOf" srcId="{154C1774-E350-47F6-A751-57F68EA20FA8}" destId="{CDBA0AF9-714F-48F0-86C1-E30B2A54FB88}" srcOrd="0" destOrd="0" presId="urn:microsoft.com/office/officeart/2005/8/layout/hierarchy6"/>
    <dgm:cxn modelId="{8A61F32E-1B6E-42A2-9A1C-B6D9B610D3A7}" type="presParOf" srcId="{FBBD1A54-F228-49B7-9BDE-35E8C19142A2}" destId="{B5409213-9FC4-4745-A696-2571E96D4E4B}" srcOrd="1" destOrd="0" presId="urn:microsoft.com/office/officeart/2005/8/layout/hierarchy6"/>
    <dgm:cxn modelId="{7ADB2887-A331-4CDC-951A-8AF60762D368}" type="presParOf" srcId="{B5409213-9FC4-4745-A696-2571E96D4E4B}" destId="{D5A4115E-7DB4-4651-BC69-9F86F516EE26}" srcOrd="0" destOrd="0" presId="urn:microsoft.com/office/officeart/2005/8/layout/hierarchy6"/>
    <dgm:cxn modelId="{860A94A5-E5F8-48C1-9AD6-7BCAE04C7049}" type="presOf" srcId="{8B4BFF2C-D884-4DE6-A5DC-EE680EDFCF69}" destId="{D5A4115E-7DB4-4651-BC69-9F86F516EE26}" srcOrd="0" destOrd="0" presId="urn:microsoft.com/office/officeart/2005/8/layout/hierarchy6"/>
    <dgm:cxn modelId="{567AC1BB-B523-4F8A-89A3-BFACB2391707}" type="presParOf" srcId="{B5409213-9FC4-4745-A696-2571E96D4E4B}" destId="{BF176EB3-E540-4BE5-9BDA-A21BDBAE43CA}" srcOrd="1" destOrd="0" presId="urn:microsoft.com/office/officeart/2005/8/layout/hierarchy6"/>
    <dgm:cxn modelId="{D166DB54-388D-492F-913B-2D9997412EEF}" type="presParOf" srcId="{BF176EB3-E540-4BE5-9BDA-A21BDBAE43CA}" destId="{9DB75D3D-ABDE-4B24-A75B-1A75EC4CB02C}" srcOrd="0" destOrd="0" presId="urn:microsoft.com/office/officeart/2005/8/layout/hierarchy6"/>
    <dgm:cxn modelId="{085363D5-3E94-4BDF-8049-CA3BF1BD17C5}" type="presOf" srcId="{8A87EBD2-05E5-4BBA-8920-086E34DCFFF5}" destId="{9DB75D3D-ABDE-4B24-A75B-1A75EC4CB02C}" srcOrd="0" destOrd="0" presId="urn:microsoft.com/office/officeart/2005/8/layout/hierarchy6"/>
    <dgm:cxn modelId="{4C2CF977-FF7C-4842-BF6E-949ABA79B612}" type="presParOf" srcId="{BF176EB3-E540-4BE5-9BDA-A21BDBAE43CA}" destId="{12CCF87A-93F9-4BDF-8574-1411AE358FDD}" srcOrd="1" destOrd="0" presId="urn:microsoft.com/office/officeart/2005/8/layout/hierarchy6"/>
    <dgm:cxn modelId="{6F5F46DD-2EE5-4CB6-818A-0EE84F8D1097}" type="presParOf" srcId="{A1D79A07-6609-43DA-8567-197E24BA9B44}" destId="{3D2025D8-16D1-4E9D-A671-6E806173027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66565F-2C22-46F7-AE3E-2162AC7E639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CAD451D-2F03-4D0B-BEC7-1B5576FC9758}" type="parTrans" cxnId="{37579B99-DB24-4163-B577-59D8EF09EF5D}">
      <dgm:prSet custT="1"/>
      <dgm:spPr/>
      <dgm:t>
        <a:bodyPr/>
        <a:lstStyle/>
        <a:p>
          <a:endParaRPr lang="tr-TR" sz="1600">
            <a:latin typeface="Comic Sans MS" panose="030f0702030302020204" pitchFamily="66" charset="0"/>
          </a:endParaRPr>
        </a:p>
      </dgm:t>
    </dgm:pt>
    <dgm:pt modelId="{3AE63FC5-3713-4552-8E7B-04E7C76A6EAF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 b="1">
              <a:latin typeface="Comic Sans MS" panose="030f0702030302020204" pitchFamily="66" charset="0"/>
            </a:rPr>
            <a:t>VI- HÜKÜMSÜZLÜK</a:t>
          </a:r>
        </a:p>
      </dgm:t>
    </dgm:pt>
    <dgm:pt modelId="{E86C065F-6DC3-4A50-8D23-AC8DB4C353DF}" type="parTrans" cxnId="{88478548-0D3A-4C4E-BDAF-4D6759BBEBB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>
            <a:latin typeface="Comic Sans MS" panose="030f0702030302020204" pitchFamily="66" charset="0"/>
          </a:endParaRPr>
        </a:p>
      </dgm:t>
    </dgm:pt>
    <dgm:pt modelId="{A4987E1C-8638-4B8A-948E-D059AD8FEDE5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>
              <a:latin typeface="Comic Sans MS" panose="030f0702030302020204" pitchFamily="66" charset="0"/>
            </a:rPr>
            <a:t>Yokluk</a:t>
          </a:r>
        </a:p>
      </dgm:t>
    </dgm:pt>
    <dgm:pt modelId="{593E911D-8EDF-43DE-8934-8B476FA40200}" type="sibTrans" cxnId="{88478548-0D3A-4C4E-BDAF-4D6759BBEBB1}">
      <dgm:prSet custT="1"/>
      <dgm:spPr/>
      <dgm:t>
        <a:bodyPr/>
        <a:lstStyle/>
        <a:p>
          <a:endParaRPr lang="tr-TR" sz="1600">
            <a:latin typeface="Comic Sans MS" panose="030f0702030302020204" pitchFamily="66" charset="0"/>
          </a:endParaRPr>
        </a:p>
      </dgm:t>
    </dgm:pt>
    <dgm:pt modelId="{15508E31-3749-43FC-B670-A5C2BD96170E}" type="parTrans" cxnId="{C8E81F02-1B9E-4912-9AFE-C9563E10EBB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>
            <a:latin typeface="Comic Sans MS" panose="030f0702030302020204" pitchFamily="66" charset="0"/>
          </a:endParaRPr>
        </a:p>
      </dgm:t>
    </dgm:pt>
    <dgm:pt modelId="{1A4A1C93-1F0E-4849-BB0E-EFA061DC12B0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>
              <a:latin typeface="Comic Sans MS" panose="030f0702030302020204" pitchFamily="66" charset="0"/>
            </a:rPr>
            <a:t>Butlan</a:t>
          </a:r>
        </a:p>
      </dgm:t>
    </dgm:pt>
    <dgm:pt modelId="{9A9D3999-F868-4B75-B57C-D0B14D9B74BF}" type="parTrans" cxnId="{21C94D04-CB59-4DA5-A7B2-3CCD055CEA7C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/>
        </a:p>
      </dgm:t>
    </dgm:pt>
    <dgm:pt modelId="{467830C6-46B6-4B98-B4A0-BF1070555B64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>
              <a:latin typeface="Comic Sans MS" panose="030f0702030302020204" pitchFamily="66" charset="0"/>
            </a:rPr>
            <a:t>Mutlak Butlan </a:t>
          </a:r>
        </a:p>
      </dgm:t>
    </dgm:pt>
    <dgm:pt modelId="{072D4B16-B83A-4263-84CB-176C728F8702}" type="sibTrans" cxnId="{21C94D04-CB59-4DA5-A7B2-3CCD055CEA7C}">
      <dgm:prSet custT="1"/>
      <dgm:spPr/>
      <dgm:t>
        <a:bodyPr/>
        <a:lstStyle/>
        <a:p>
          <a:endParaRPr lang="tr-TR" sz="1600"/>
        </a:p>
      </dgm:t>
    </dgm:pt>
    <dgm:pt modelId="{7E6BD2A7-F1D7-4409-9561-A76F86C3FAC3}" type="parTrans" cxnId="{2755EB1E-843F-4EEA-B1A9-A1CDA353307A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/>
        </a:p>
      </dgm:t>
    </dgm:pt>
    <dgm:pt modelId="{90056481-975F-43DE-A73B-77855C27E78F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>
              <a:latin typeface="Comic Sans MS" panose="030f0702030302020204" pitchFamily="66" charset="0"/>
            </a:rPr>
            <a:t>Nispi Butlan</a:t>
          </a:r>
        </a:p>
      </dgm:t>
    </dgm:pt>
    <dgm:pt modelId="{380305FB-458A-4C22-96E8-F98CDC2D6065}" type="sibTrans" cxnId="{2755EB1E-843F-4EEA-B1A9-A1CDA353307A}">
      <dgm:prSet custT="1"/>
      <dgm:spPr/>
      <dgm:t>
        <a:bodyPr/>
        <a:lstStyle/>
        <a:p>
          <a:endParaRPr lang="tr-TR" sz="1600"/>
        </a:p>
      </dgm:t>
    </dgm:pt>
    <dgm:pt modelId="{B28D1906-B897-4F46-A6CF-70120B6D66A0}" type="sibTrans" cxnId="{C8E81F02-1B9E-4912-9AFE-C9563E10EBBD}">
      <dgm:prSet custT="1"/>
      <dgm:spPr/>
      <dgm:t>
        <a:bodyPr/>
        <a:lstStyle/>
        <a:p>
          <a:endParaRPr lang="tr-TR" sz="1600">
            <a:latin typeface="Comic Sans MS" panose="030f0702030302020204" pitchFamily="66" charset="0"/>
          </a:endParaRPr>
        </a:p>
      </dgm:t>
    </dgm:pt>
    <dgm:pt modelId="{019A1DC6-D5E6-497F-A6DB-A441C88FB69F}" type="parTrans" cxnId="{2D4E5AC0-5A21-4F52-8348-C4400DA3A19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>
            <a:latin typeface="Comic Sans MS" panose="030f0702030302020204" pitchFamily="66" charset="0"/>
          </a:endParaRPr>
        </a:p>
      </dgm:t>
    </dgm:pt>
    <dgm:pt modelId="{8CA07242-0218-4FD6-B052-ECFECD85B81E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>
              <a:latin typeface="Comic Sans MS" panose="030f0702030302020204" pitchFamily="66" charset="0"/>
            </a:rPr>
            <a:t>Tek Taraflı Bağlamazlık</a:t>
          </a:r>
        </a:p>
      </dgm:t>
    </dgm:pt>
    <dgm:pt modelId="{1794ED8A-3980-48ED-AEBE-6FD8E6276182}" type="sibTrans" cxnId="{2D4E5AC0-5A21-4F52-8348-C4400DA3A195}">
      <dgm:prSet custT="1"/>
      <dgm:spPr/>
      <dgm:t>
        <a:bodyPr/>
        <a:lstStyle/>
        <a:p>
          <a:endParaRPr lang="tr-TR" sz="1600">
            <a:latin typeface="Comic Sans MS" panose="030f0702030302020204" pitchFamily="66" charset="0"/>
          </a:endParaRPr>
        </a:p>
      </dgm:t>
    </dgm:pt>
    <dgm:pt modelId="{1E016E3F-3413-4D1D-B7BF-432CD8797650}" type="sibTrans" cxnId="{37579B99-DB24-4163-B577-59D8EF09EF5D}">
      <dgm:prSet custT="1"/>
      <dgm:spPr/>
      <dgm:t>
        <a:bodyPr/>
        <a:lstStyle/>
        <a:p>
          <a:endParaRPr lang="tr-TR" sz="1600">
            <a:latin typeface="Comic Sans MS" panose="030f0702030302020204" pitchFamily="66" charset="0"/>
          </a:endParaRPr>
        </a:p>
      </dgm:t>
    </dgm:pt>
    <dgm:pt modelId="{A1D79A07-6609-43DA-8567-197E24BA9B44}" type="pres">
      <dgm:prSet presAssocID="{8C66565F-2C22-46F7-AE3E-2162AC7E6391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07AFA2D-C006-4146-AFFC-7CB3FA0BF036}" type="pres">
      <dgm:prSet presAssocID="{8C66565F-2C22-46F7-AE3E-2162AC7E6391}" presName="hierFlow"/>
      <dgm:spPr/>
      <dgm:t>
        <a:bodyPr/>
        <a:lstStyle/>
        <a:p/>
      </dgm:t>
    </dgm:pt>
    <dgm:pt modelId="{3E96DAD3-8D04-40BC-AE73-5DE221475B5D}" type="pres">
      <dgm:prSet presAssocID="{8C66565F-2C22-46F7-AE3E-2162AC7E6391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BB89AA9C-8860-44A0-A3C2-F68BB55D84B0}" type="pres">
      <dgm:prSet presAssocID="{3AE63FC5-3713-4552-8E7B-04E7C76A6EAF}" presName="Name14"/>
      <dgm:spPr/>
      <dgm:t>
        <a:bodyPr/>
        <a:lstStyle/>
        <a:p/>
      </dgm:t>
    </dgm:pt>
    <dgm:pt modelId="{5BC05ACC-D554-46CA-9CFA-60D3862B0213}" type="pres">
      <dgm:prSet presAssocID="{3AE63FC5-3713-4552-8E7B-04E7C76A6EAF}" presName="level1Shape" presStyleLbl="node0" presStyleCnt="1" custScaleX="317090" custScaleY="76288">
        <dgm:presLayoutVars>
          <dgm:chPref val="3"/>
        </dgm:presLayoutVars>
      </dgm:prSet>
      <dgm:spPr/>
      <dgm:t>
        <a:bodyPr/>
        <a:lstStyle/>
        <a:p/>
      </dgm:t>
    </dgm:pt>
    <dgm:pt modelId="{E8A52B64-620A-4B43-98CC-13356A7179D6}" type="pres">
      <dgm:prSet presAssocID="{3AE63FC5-3713-4552-8E7B-04E7C76A6EAF}" presName="hierChild2"/>
      <dgm:spPr/>
      <dgm:t>
        <a:bodyPr/>
        <a:lstStyle/>
        <a:p/>
      </dgm:t>
    </dgm:pt>
    <dgm:pt modelId="{199267D1-9CFC-4B62-BB7F-E94F353CE51C}" type="pres">
      <dgm:prSet presAssocID="{E86C065F-6DC3-4A50-8D23-AC8DB4C353DF}" presName="Name19" presStyleLbl="parChTrans1D2" presStyleCnt="3"/>
      <dgm:spPr/>
      <dgm:t>
        <a:bodyPr/>
        <a:lstStyle/>
        <a:p/>
      </dgm:t>
    </dgm:pt>
    <dgm:pt modelId="{78276584-29A5-4159-BC5A-0F68455892A8}" type="pres">
      <dgm:prSet presAssocID="{A4987E1C-8638-4B8A-948E-D059AD8FEDE5}" presName="Name21"/>
      <dgm:spPr/>
      <dgm:t>
        <a:bodyPr/>
        <a:lstStyle/>
        <a:p/>
      </dgm:t>
    </dgm:pt>
    <dgm:pt modelId="{B7DDA79F-F737-4B9E-AAC0-11FA9E264D3F}" type="pres">
      <dgm:prSet presAssocID="{A4987E1C-8638-4B8A-948E-D059AD8FEDE5}" presName="level2Shape" presStyleLbl="node2" presStyleCnt="3" custScaleX="290150" custScaleY="69226"/>
      <dgm:spPr/>
      <dgm:t>
        <a:bodyPr/>
        <a:lstStyle/>
        <a:p/>
      </dgm:t>
    </dgm:pt>
    <dgm:pt modelId="{C6670594-163C-4B53-BE2A-511D4B244653}" type="pres">
      <dgm:prSet presAssocID="{A4987E1C-8638-4B8A-948E-D059AD8FEDE5}" presName="hierChild3"/>
      <dgm:spPr/>
      <dgm:t>
        <a:bodyPr/>
        <a:lstStyle/>
        <a:p/>
      </dgm:t>
    </dgm:pt>
    <dgm:pt modelId="{437E5AA0-19BD-4E1E-B486-09533876CCA1}" type="pres">
      <dgm:prSet presAssocID="{15508E31-3749-43FC-B670-A5C2BD96170E}" presName="Name19" presStyleLbl="parChTrans1D2" presStyleIdx="1" presStyleCnt="3"/>
      <dgm:spPr/>
      <dgm:t>
        <a:bodyPr/>
        <a:lstStyle/>
        <a:p/>
      </dgm:t>
    </dgm:pt>
    <dgm:pt modelId="{6AB6EFB3-F9B4-4D19-BE09-7F626A422C1C}" type="pres">
      <dgm:prSet presAssocID="{1A4A1C93-1F0E-4849-BB0E-EFA061DC12B0}" presName="Name21"/>
      <dgm:spPr/>
      <dgm:t>
        <a:bodyPr/>
        <a:lstStyle/>
        <a:p/>
      </dgm:t>
    </dgm:pt>
    <dgm:pt modelId="{263FC9E9-C452-406C-8458-29A93E5095DF}" type="pres">
      <dgm:prSet presAssocID="{1A4A1C93-1F0E-4849-BB0E-EFA061DC12B0}" presName="level2Shape" presStyleLbl="node2" presStyleIdx="1" presStyleCnt="3" custScaleX="292624" custScaleY="69226"/>
      <dgm:spPr/>
      <dgm:t>
        <a:bodyPr/>
        <a:lstStyle/>
        <a:p/>
      </dgm:t>
    </dgm:pt>
    <dgm:pt modelId="{95FCC9C4-8C12-4A55-A338-17750F01BED3}" type="pres">
      <dgm:prSet presAssocID="{1A4A1C93-1F0E-4849-BB0E-EFA061DC12B0}" presName="hierChild3"/>
      <dgm:spPr/>
      <dgm:t>
        <a:bodyPr/>
        <a:lstStyle/>
        <a:p/>
      </dgm:t>
    </dgm:pt>
    <dgm:pt modelId="{5ABC0F9F-E5EB-4227-8F3C-1C9D19A41087}" type="pres">
      <dgm:prSet presAssocID="{9A9D3999-F868-4B75-B57C-D0B14D9B74BF}" presName="Name19" presStyleLbl="parChTrans1D3" presStyleCnt="2"/>
      <dgm:spPr/>
      <dgm:t>
        <a:bodyPr/>
        <a:lstStyle/>
        <a:p/>
      </dgm:t>
    </dgm:pt>
    <dgm:pt modelId="{0896A556-B4C7-4A7C-AD9D-E3FD8C2DCF04}" type="pres">
      <dgm:prSet presAssocID="{467830C6-46B6-4B98-B4A0-BF1070555B64}" presName="Name21"/>
      <dgm:spPr/>
      <dgm:t>
        <a:bodyPr/>
        <a:lstStyle/>
        <a:p/>
      </dgm:t>
    </dgm:pt>
    <dgm:pt modelId="{B8654210-199A-45E2-B888-5DCA3F15723F}" type="pres">
      <dgm:prSet presAssocID="{467830C6-46B6-4B98-B4A0-BF1070555B64}" presName="level2Shape" presStyleLbl="node3" presStyleCnt="2" custScaleX="278529"/>
      <dgm:spPr/>
      <dgm:t>
        <a:bodyPr/>
        <a:lstStyle/>
        <a:p/>
      </dgm:t>
    </dgm:pt>
    <dgm:pt modelId="{0C0BED15-DE35-4985-B5C3-A7F824E766CA}" type="pres">
      <dgm:prSet presAssocID="{467830C6-46B6-4B98-B4A0-BF1070555B64}" presName="hierChild3"/>
      <dgm:spPr/>
      <dgm:t>
        <a:bodyPr/>
        <a:lstStyle/>
        <a:p/>
      </dgm:t>
    </dgm:pt>
    <dgm:pt modelId="{75DFFB1B-FB27-4A69-A023-5186FE10BC00}" type="pres">
      <dgm:prSet presAssocID="{7E6BD2A7-F1D7-4409-9561-A76F86C3FAC3}" presName="Name19" presStyleLbl="parChTrans1D3" presStyleIdx="1" presStyleCnt="2"/>
      <dgm:spPr/>
      <dgm:t>
        <a:bodyPr/>
        <a:lstStyle/>
        <a:p/>
      </dgm:t>
    </dgm:pt>
    <dgm:pt modelId="{A2611EA3-9DA5-4734-B9DB-A3FEE97ACFF8}" type="pres">
      <dgm:prSet presAssocID="{90056481-975F-43DE-A73B-77855C27E78F}" presName="Name21"/>
      <dgm:spPr/>
      <dgm:t>
        <a:bodyPr/>
        <a:lstStyle/>
        <a:p/>
      </dgm:t>
    </dgm:pt>
    <dgm:pt modelId="{DEB039F1-8A39-4297-BCDE-3BE0BD365A10}" type="pres">
      <dgm:prSet presAssocID="{90056481-975F-43DE-A73B-77855C27E78F}" presName="level2Shape" presStyleLbl="node3" presStyleIdx="1" presStyleCnt="2" custScaleX="181233"/>
      <dgm:spPr/>
      <dgm:t>
        <a:bodyPr/>
        <a:lstStyle/>
        <a:p/>
      </dgm:t>
    </dgm:pt>
    <dgm:pt modelId="{7BE613B9-A90C-4922-A958-0E8E38E1F158}" type="pres">
      <dgm:prSet presAssocID="{90056481-975F-43DE-A73B-77855C27E78F}" presName="hierChild3"/>
      <dgm:spPr/>
      <dgm:t>
        <a:bodyPr/>
        <a:lstStyle/>
        <a:p/>
      </dgm:t>
    </dgm:pt>
    <dgm:pt modelId="{7BAFFF5F-7E01-43D2-97A8-708381F6C84A}" type="pres">
      <dgm:prSet presAssocID="{019A1DC6-D5E6-497F-A6DB-A441C88FB69F}" presName="Name19" presStyleLbl="parChTrans1D2" presStyleIdx="2" presStyleCnt="3"/>
      <dgm:spPr/>
      <dgm:t>
        <a:bodyPr/>
        <a:lstStyle/>
        <a:p/>
      </dgm:t>
    </dgm:pt>
    <dgm:pt modelId="{EFAF26FF-DDB2-42B0-8F59-D30E6FA177FA}" type="pres">
      <dgm:prSet presAssocID="{8CA07242-0218-4FD6-B052-ECFECD85B81E}" presName="Name21"/>
      <dgm:spPr/>
      <dgm:t>
        <a:bodyPr/>
        <a:lstStyle/>
        <a:p/>
      </dgm:t>
    </dgm:pt>
    <dgm:pt modelId="{0478973F-1061-4140-AD67-749016B52FBE}" type="pres">
      <dgm:prSet presAssocID="{8CA07242-0218-4FD6-B052-ECFECD85B81E}" presName="level2Shape" presStyleLbl="node2" presStyleIdx="2" presStyleCnt="3" custScaleX="290150" custScaleY="69226"/>
      <dgm:spPr/>
      <dgm:t>
        <a:bodyPr/>
        <a:lstStyle/>
        <a:p/>
      </dgm:t>
    </dgm:pt>
    <dgm:pt modelId="{B3C2C7D8-82FB-4A13-8DA9-2E41B926CC06}" type="pres">
      <dgm:prSet presAssocID="{8CA07242-0218-4FD6-B052-ECFECD85B81E}" presName="hierChild3"/>
      <dgm:spPr/>
      <dgm:t>
        <a:bodyPr/>
        <a:lstStyle/>
        <a:p/>
      </dgm:t>
    </dgm:pt>
    <dgm:pt modelId="{3D2025D8-16D1-4E9D-A671-6E8061730274}" type="pres">
      <dgm:prSet presAssocID="{8C66565F-2C22-46F7-AE3E-2162AC7E6391}" presName="bgShapesFlow"/>
      <dgm:spPr/>
      <dgm:t>
        <a:bodyPr/>
        <a:lstStyle/>
        <a:p/>
      </dgm:t>
    </dgm:pt>
  </dgm:ptLst>
  <dgm:cxnLst>
    <dgm:cxn modelId="{37579B99-DB24-4163-B577-59D8EF09EF5D}" srcId="{8C66565F-2C22-46F7-AE3E-2162AC7E6391}" destId="{3AE63FC5-3713-4552-8E7B-04E7C76A6EAF}" srcOrd="0" destOrd="0" parTransId="{8CAD451D-2F03-4D0B-BEC7-1B5576FC9758}" sibTransId="{1E016E3F-3413-4D1D-B7BF-432CD8797650}"/>
    <dgm:cxn modelId="{88478548-0D3A-4C4E-BDAF-4D6759BBEBB1}" srcId="{3AE63FC5-3713-4552-8E7B-04E7C76A6EAF}" destId="{A4987E1C-8638-4B8A-948E-D059AD8FEDE5}" srcOrd="0" destOrd="0" parTransId="{E86C065F-6DC3-4A50-8D23-AC8DB4C353DF}" sibTransId="{593E911D-8EDF-43DE-8934-8B476FA40200}"/>
    <dgm:cxn modelId="{C8E81F02-1B9E-4912-9AFE-C9563E10EBBD}" srcId="{3AE63FC5-3713-4552-8E7B-04E7C76A6EAF}" destId="{1A4A1C93-1F0E-4849-BB0E-EFA061DC12B0}" srcOrd="1" destOrd="0" parTransId="{15508E31-3749-43FC-B670-A5C2BD96170E}" sibTransId="{B28D1906-B897-4F46-A6CF-70120B6D66A0}"/>
    <dgm:cxn modelId="{21C94D04-CB59-4DA5-A7B2-3CCD055CEA7C}" srcId="{1A4A1C93-1F0E-4849-BB0E-EFA061DC12B0}" destId="{467830C6-46B6-4B98-B4A0-BF1070555B64}" srcOrd="0" destOrd="0" parTransId="{9A9D3999-F868-4B75-B57C-D0B14D9B74BF}" sibTransId="{072D4B16-B83A-4263-84CB-176C728F8702}"/>
    <dgm:cxn modelId="{2755EB1E-843F-4EEA-B1A9-A1CDA353307A}" srcId="{1A4A1C93-1F0E-4849-BB0E-EFA061DC12B0}" destId="{90056481-975F-43DE-A73B-77855C27E78F}" srcOrd="1" destOrd="0" parTransId="{7E6BD2A7-F1D7-4409-9561-A76F86C3FAC3}" sibTransId="{380305FB-458A-4C22-96E8-F98CDC2D6065}"/>
    <dgm:cxn modelId="{2D4E5AC0-5A21-4F52-8348-C4400DA3A195}" srcId="{3AE63FC5-3713-4552-8E7B-04E7C76A6EAF}" destId="{8CA07242-0218-4FD6-B052-ECFECD85B81E}" srcOrd="2" destOrd="0" parTransId="{019A1DC6-D5E6-497F-A6DB-A441C88FB69F}" sibTransId="{1794ED8A-3980-48ED-AEBE-6FD8E6276182}"/>
    <dgm:cxn modelId="{C18FC873-0152-41F6-8647-5BB7F157A63D}" type="presOf" srcId="{8C66565F-2C22-46F7-AE3E-2162AC7E6391}" destId="{A1D79A07-6609-43DA-8567-197E24BA9B44}" srcOrd="0" destOrd="0" presId="urn:microsoft.com/office/officeart/2005/8/layout/hierarchy6"/>
    <dgm:cxn modelId="{0474A75D-8CF5-4299-90E8-B5B1085851D1}" type="presParOf" srcId="{A1D79A07-6609-43DA-8567-197E24BA9B44}" destId="{807AFA2D-C006-4146-AFFC-7CB3FA0BF036}" srcOrd="0" destOrd="0" presId="urn:microsoft.com/office/officeart/2005/8/layout/hierarchy6"/>
    <dgm:cxn modelId="{FBB4CA37-A0CC-4C27-A0E5-643C8B0ECEF7}" type="presParOf" srcId="{807AFA2D-C006-4146-AFFC-7CB3FA0BF036}" destId="{3E96DAD3-8D04-40BC-AE73-5DE221475B5D}" srcOrd="0" destOrd="0" presId="urn:microsoft.com/office/officeart/2005/8/layout/hierarchy6"/>
    <dgm:cxn modelId="{4A76D606-59D2-4DA5-AFDF-E2508C397255}" type="presParOf" srcId="{3E96DAD3-8D04-40BC-AE73-5DE221475B5D}" destId="{BB89AA9C-8860-44A0-A3C2-F68BB55D84B0}" srcOrd="0" destOrd="0" presId="urn:microsoft.com/office/officeart/2005/8/layout/hierarchy6"/>
    <dgm:cxn modelId="{7C86FB6D-C289-4BA9-8089-AA9D8DF210DA}" type="presParOf" srcId="{BB89AA9C-8860-44A0-A3C2-F68BB55D84B0}" destId="{5BC05ACC-D554-46CA-9CFA-60D3862B0213}" srcOrd="0" destOrd="0" presId="urn:microsoft.com/office/officeart/2005/8/layout/hierarchy6"/>
    <dgm:cxn modelId="{5253ACB0-6C14-449C-A429-77FA6CBC3854}" type="presOf" srcId="{3AE63FC5-3713-4552-8E7B-04E7C76A6EAF}" destId="{5BC05ACC-D554-46CA-9CFA-60D3862B0213}" srcOrd="0" destOrd="0" presId="urn:microsoft.com/office/officeart/2005/8/layout/hierarchy6"/>
    <dgm:cxn modelId="{0600B122-1F63-4214-94C1-2F1A0B15FD55}" type="presParOf" srcId="{BB89AA9C-8860-44A0-A3C2-F68BB55D84B0}" destId="{E8A52B64-620A-4B43-98CC-13356A7179D6}" srcOrd="1" destOrd="0" presId="urn:microsoft.com/office/officeart/2005/8/layout/hierarchy6"/>
    <dgm:cxn modelId="{301F4C6C-49D1-4AE7-AB2C-74FBB325DDF6}" type="presParOf" srcId="{E8A52B64-620A-4B43-98CC-13356A7179D6}" destId="{199267D1-9CFC-4B62-BB7F-E94F353CE51C}" srcOrd="0" destOrd="0" presId="urn:microsoft.com/office/officeart/2005/8/layout/hierarchy6"/>
    <dgm:cxn modelId="{459A801F-0A07-4300-82A4-6B283F7571BB}" type="presOf" srcId="{E86C065F-6DC3-4A50-8D23-AC8DB4C353DF}" destId="{199267D1-9CFC-4B62-BB7F-E94F353CE51C}" srcOrd="0" destOrd="0" presId="urn:microsoft.com/office/officeart/2005/8/layout/hierarchy6"/>
    <dgm:cxn modelId="{99956D82-B9FD-4E21-959A-77E9681C2BE7}" type="presParOf" srcId="{E8A52B64-620A-4B43-98CC-13356A7179D6}" destId="{78276584-29A5-4159-BC5A-0F68455892A8}" srcOrd="1" destOrd="0" presId="urn:microsoft.com/office/officeart/2005/8/layout/hierarchy6"/>
    <dgm:cxn modelId="{B1D093BC-DE77-4591-8963-19C9BB3B421E}" type="presParOf" srcId="{78276584-29A5-4159-BC5A-0F68455892A8}" destId="{B7DDA79F-F737-4B9E-AAC0-11FA9E264D3F}" srcOrd="0" destOrd="0" presId="urn:microsoft.com/office/officeart/2005/8/layout/hierarchy6"/>
    <dgm:cxn modelId="{7CA8CAF2-E745-4D09-AF94-CD29D505E63F}" type="presOf" srcId="{A4987E1C-8638-4B8A-948E-D059AD8FEDE5}" destId="{B7DDA79F-F737-4B9E-AAC0-11FA9E264D3F}" srcOrd="0" destOrd="0" presId="urn:microsoft.com/office/officeart/2005/8/layout/hierarchy6"/>
    <dgm:cxn modelId="{5394787F-EEA3-4002-A3F4-665463611C26}" type="presParOf" srcId="{78276584-29A5-4159-BC5A-0F68455892A8}" destId="{C6670594-163C-4B53-BE2A-511D4B244653}" srcOrd="1" destOrd="0" presId="urn:microsoft.com/office/officeart/2005/8/layout/hierarchy6"/>
    <dgm:cxn modelId="{46417EF8-A0AC-4B6B-ACE0-980FCCB2EF36}" type="presParOf" srcId="{E8A52B64-620A-4B43-98CC-13356A7179D6}" destId="{437E5AA0-19BD-4E1E-B486-09533876CCA1}" srcOrd="2" destOrd="0" presId="urn:microsoft.com/office/officeart/2005/8/layout/hierarchy6"/>
    <dgm:cxn modelId="{23330B80-ACA3-4326-A850-2FE8FDD66386}" type="presOf" srcId="{15508E31-3749-43FC-B670-A5C2BD96170E}" destId="{437E5AA0-19BD-4E1E-B486-09533876CCA1}" srcOrd="0" destOrd="0" presId="urn:microsoft.com/office/officeart/2005/8/layout/hierarchy6"/>
    <dgm:cxn modelId="{B40470AD-F3A3-4EE9-A5D7-F33458798FC5}" type="presParOf" srcId="{E8A52B64-620A-4B43-98CC-13356A7179D6}" destId="{6AB6EFB3-F9B4-4D19-BE09-7F626A422C1C}" srcOrd="3" destOrd="0" presId="urn:microsoft.com/office/officeart/2005/8/layout/hierarchy6"/>
    <dgm:cxn modelId="{19899B54-A7A2-42C6-B9F7-71B84BCAF4B1}" type="presParOf" srcId="{6AB6EFB3-F9B4-4D19-BE09-7F626A422C1C}" destId="{263FC9E9-C452-406C-8458-29A93E5095DF}" srcOrd="0" destOrd="0" presId="urn:microsoft.com/office/officeart/2005/8/layout/hierarchy6"/>
    <dgm:cxn modelId="{EBAFD4D0-1CCD-4D90-A3C4-58A17EA1E769}" type="presOf" srcId="{1A4A1C93-1F0E-4849-BB0E-EFA061DC12B0}" destId="{263FC9E9-C452-406C-8458-29A93E5095DF}" srcOrd="0" destOrd="0" presId="urn:microsoft.com/office/officeart/2005/8/layout/hierarchy6"/>
    <dgm:cxn modelId="{E74AF56F-088A-407D-A171-F99CC88AA4B0}" type="presParOf" srcId="{6AB6EFB3-F9B4-4D19-BE09-7F626A422C1C}" destId="{95FCC9C4-8C12-4A55-A338-17750F01BED3}" srcOrd="1" destOrd="0" presId="urn:microsoft.com/office/officeart/2005/8/layout/hierarchy6"/>
    <dgm:cxn modelId="{FFBEAF19-77DB-4837-89C4-1762817BB37B}" type="presParOf" srcId="{95FCC9C4-8C12-4A55-A338-17750F01BED3}" destId="{5ABC0F9F-E5EB-4227-8F3C-1C9D19A41087}" srcOrd="0" destOrd="0" presId="urn:microsoft.com/office/officeart/2005/8/layout/hierarchy6"/>
    <dgm:cxn modelId="{F90A6474-BF72-4A03-835D-9739D24B2C60}" type="presOf" srcId="{9A9D3999-F868-4B75-B57C-D0B14D9B74BF}" destId="{5ABC0F9F-E5EB-4227-8F3C-1C9D19A41087}" srcOrd="0" destOrd="0" presId="urn:microsoft.com/office/officeart/2005/8/layout/hierarchy6"/>
    <dgm:cxn modelId="{E18527F4-1649-401B-8E6C-8EE6696D0C5C}" type="presParOf" srcId="{95FCC9C4-8C12-4A55-A338-17750F01BED3}" destId="{0896A556-B4C7-4A7C-AD9D-E3FD8C2DCF04}" srcOrd="1" destOrd="0" presId="urn:microsoft.com/office/officeart/2005/8/layout/hierarchy6"/>
    <dgm:cxn modelId="{69FFB3FA-D317-4222-9BF8-F3F8A2FEE9D2}" type="presParOf" srcId="{0896A556-B4C7-4A7C-AD9D-E3FD8C2DCF04}" destId="{B8654210-199A-45E2-B888-5DCA3F15723F}" srcOrd="0" destOrd="0" presId="urn:microsoft.com/office/officeart/2005/8/layout/hierarchy6"/>
    <dgm:cxn modelId="{B10D1C68-D489-4BBE-9712-A57004D2CDED}" type="presOf" srcId="{467830C6-46B6-4B98-B4A0-BF1070555B64}" destId="{B8654210-199A-45E2-B888-5DCA3F15723F}" srcOrd="0" destOrd="0" presId="urn:microsoft.com/office/officeart/2005/8/layout/hierarchy6"/>
    <dgm:cxn modelId="{BC6E2BA3-0293-46D9-8A3C-9E1BE7FD0B59}" type="presParOf" srcId="{0896A556-B4C7-4A7C-AD9D-E3FD8C2DCF04}" destId="{0C0BED15-DE35-4985-B5C3-A7F824E766CA}" srcOrd="1" destOrd="0" presId="urn:microsoft.com/office/officeart/2005/8/layout/hierarchy6"/>
    <dgm:cxn modelId="{742ED12D-58DB-40AD-8565-97E98A5CD2B5}" type="presParOf" srcId="{95FCC9C4-8C12-4A55-A338-17750F01BED3}" destId="{75DFFB1B-FB27-4A69-A023-5186FE10BC00}" srcOrd="2" destOrd="0" presId="urn:microsoft.com/office/officeart/2005/8/layout/hierarchy6"/>
    <dgm:cxn modelId="{657AFDBD-26B5-4BFA-ADF4-AB118B50162C}" type="presOf" srcId="{7E6BD2A7-F1D7-4409-9561-A76F86C3FAC3}" destId="{75DFFB1B-FB27-4A69-A023-5186FE10BC00}" srcOrd="0" destOrd="0" presId="urn:microsoft.com/office/officeart/2005/8/layout/hierarchy6"/>
    <dgm:cxn modelId="{EF8E6484-12D4-4548-9E89-C88F6064110B}" type="presParOf" srcId="{95FCC9C4-8C12-4A55-A338-17750F01BED3}" destId="{A2611EA3-9DA5-4734-B9DB-A3FEE97ACFF8}" srcOrd="3" destOrd="0" presId="urn:microsoft.com/office/officeart/2005/8/layout/hierarchy6"/>
    <dgm:cxn modelId="{47330640-7A89-49FD-B090-8B642D351DD3}" type="presParOf" srcId="{A2611EA3-9DA5-4734-B9DB-A3FEE97ACFF8}" destId="{DEB039F1-8A39-4297-BCDE-3BE0BD365A10}" srcOrd="0" destOrd="0" presId="urn:microsoft.com/office/officeart/2005/8/layout/hierarchy6"/>
    <dgm:cxn modelId="{5236B6FE-474F-4FF7-AF4C-BEBE77D41C59}" type="presOf" srcId="{90056481-975F-43DE-A73B-77855C27E78F}" destId="{DEB039F1-8A39-4297-BCDE-3BE0BD365A10}" srcOrd="0" destOrd="0" presId="urn:microsoft.com/office/officeart/2005/8/layout/hierarchy6"/>
    <dgm:cxn modelId="{6DB53933-9C02-4881-9D58-12876EE28721}" type="presParOf" srcId="{A2611EA3-9DA5-4734-B9DB-A3FEE97ACFF8}" destId="{7BE613B9-A90C-4922-A958-0E8E38E1F158}" srcOrd="1" destOrd="0" presId="urn:microsoft.com/office/officeart/2005/8/layout/hierarchy6"/>
    <dgm:cxn modelId="{F7308785-5CBB-4EFA-B7AB-C7CEC4DE26FD}" type="presParOf" srcId="{E8A52B64-620A-4B43-98CC-13356A7179D6}" destId="{7BAFFF5F-7E01-43D2-97A8-708381F6C84A}" srcOrd="4" destOrd="0" presId="urn:microsoft.com/office/officeart/2005/8/layout/hierarchy6"/>
    <dgm:cxn modelId="{5CFD95C0-D90A-41C4-AB9B-7BFD470D49D7}" type="presOf" srcId="{019A1DC6-D5E6-497F-A6DB-A441C88FB69F}" destId="{7BAFFF5F-7E01-43D2-97A8-708381F6C84A}" srcOrd="0" destOrd="0" presId="urn:microsoft.com/office/officeart/2005/8/layout/hierarchy6"/>
    <dgm:cxn modelId="{8FD87E43-06DC-423E-87EF-0BEB2FC16FE4}" type="presParOf" srcId="{E8A52B64-620A-4B43-98CC-13356A7179D6}" destId="{EFAF26FF-DDB2-42B0-8F59-D30E6FA177FA}" srcOrd="5" destOrd="0" presId="urn:microsoft.com/office/officeart/2005/8/layout/hierarchy6"/>
    <dgm:cxn modelId="{9B4A5BC2-DCAE-4E92-957C-AE5D05299552}" type="presParOf" srcId="{EFAF26FF-DDB2-42B0-8F59-D30E6FA177FA}" destId="{0478973F-1061-4140-AD67-749016B52FBE}" srcOrd="0" destOrd="0" presId="urn:microsoft.com/office/officeart/2005/8/layout/hierarchy6"/>
    <dgm:cxn modelId="{D2550689-035E-4E1D-9274-BD897981AD5A}" type="presOf" srcId="{8CA07242-0218-4FD6-B052-ECFECD85B81E}" destId="{0478973F-1061-4140-AD67-749016B52FBE}" srcOrd="0" destOrd="0" presId="urn:microsoft.com/office/officeart/2005/8/layout/hierarchy6"/>
    <dgm:cxn modelId="{D24ED791-44F8-4B74-8441-DAEDDB9B7AD4}" type="presParOf" srcId="{EFAF26FF-DDB2-42B0-8F59-D30E6FA177FA}" destId="{B3C2C7D8-82FB-4A13-8DA9-2E41B926CC06}" srcOrd="1" destOrd="0" presId="urn:microsoft.com/office/officeart/2005/8/layout/hierarchy6"/>
    <dgm:cxn modelId="{9E8F1AB8-A73B-4E63-AAC7-5FE2664F6BB9}" type="presParOf" srcId="{A1D79A07-6609-43DA-8567-197E24BA9B44}" destId="{3D2025D8-16D1-4E9D-A671-6E806173027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961E130-D4A7-4162-B552-0D3BC8BC78E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9F7331-A06B-4FAD-B86A-B3A20B9B9400}" type="parTrans" cxnId="{6D91FA84-FA88-4C1E-BF91-7C46AF9ED7A7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C4F6E79-02E5-4759-81FD-8182EAD9773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000" b="1">
              <a:solidFill>
                <a:schemeClr val="tx1"/>
              </a:solidFill>
              <a:latin typeface="Comic Sans MS" panose="030f0702030302020204" pitchFamily="66" charset="0"/>
            </a:rPr>
            <a:t>1- YOKLUK</a:t>
          </a:r>
          <a:endParaRPr lang="en-US" sz="20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7651533-E394-492F-8C79-8A6985A411D4}" type="parTrans" cxnId="{5AF4D84B-3801-4136-8905-9901DF9FCD6E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CC1B0E1-624F-43EC-840D-8FB9FCD11D02}">
      <dgm:prSet phldrT="[Text]" custT="1"/>
      <dgm:spPr/>
      <dgm:t>
        <a:bodyPr/>
        <a:lstStyle/>
        <a:p>
          <a:pPr algn="just"/>
          <a:r>
            <a:rPr lang="tr-TR" sz="2000">
              <a:solidFill>
                <a:schemeClr val="tx1"/>
              </a:solidFill>
              <a:latin typeface="Comic Sans MS" panose="030f0702030302020204" pitchFamily="66" charset="0"/>
            </a:rPr>
            <a:t>Kurucu unsurlardan birisi eksikse</a:t>
          </a:r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B433FDD-BCC8-41EF-8ADD-71E582969AF8}" type="sibTrans" cxnId="{5AF4D84B-3801-4136-8905-9901DF9FCD6E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A345AFC-EB72-44E7-B5C3-F1E69B6F076D}" type="parTrans" cxnId="{537DB6F6-3446-478E-BA07-559B879F3327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758E9E-3749-4495-99DB-29EA6E16CF11}">
      <dgm:prSet custT="1"/>
      <dgm:spPr/>
      <dgm:t>
        <a:bodyPr/>
        <a:lstStyle/>
        <a:p>
          <a:pPr algn="just"/>
          <a:r>
            <a:rPr lang="tr-TR" sz="2000" b="1">
              <a:solidFill>
                <a:schemeClr val="tx1"/>
              </a:solidFill>
              <a:latin typeface="Comic Sans MS" panose="030f0702030302020204" pitchFamily="66" charset="0"/>
            </a:rPr>
            <a:t>Evlilik </a:t>
          </a:r>
          <a:r>
            <a:rPr lang="tr-TR" sz="2000" b="1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200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 Kadın-Erkek + Resmi evlendirme önünde</a:t>
          </a:r>
          <a:endParaRPr lang="tr-TR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37A37E0-A7E9-43A7-AEF9-CA5D6E50B721}" type="sibTrans" cxnId="{537DB6F6-3446-478E-BA07-559B879F3327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A9E4371-DA45-4423-842D-627BF3DD2E48}" type="sibTrans" cxnId="{6D91FA84-FA88-4C1E-BF91-7C46AF9ED7A7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1AE8EBD-C48F-422B-A65E-EE0AD5983AA8}" type="pres">
      <dgm:prSet presAssocID="{8961E130-D4A7-4162-B552-0D3BC8BC78ED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10DA4969-C75D-404F-95E6-5AAD1865F08C}" type="pres">
      <dgm:prSet presAssocID="{CC4F6E79-02E5-4759-81FD-8182EAD9773B}" presName="parentText" presStyleLbl="node1" presStyleCnt="1" custLinFactNeighborY="-40893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33E62F11-00E1-4FC6-A241-A1E92FEB452E}" type="pres">
      <dgm:prSet presAssocID="{CC4F6E79-02E5-4759-81FD-8182EAD9773B}" presName="childText" presStyleLbl="revTx" presStyleCnt="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6D91FA84-FA88-4C1E-BF91-7C46AF9ED7A7}" srcId="{8961E130-D4A7-4162-B552-0D3BC8BC78ED}" destId="{CC4F6E79-02E5-4759-81FD-8182EAD9773B}" srcOrd="0" destOrd="0" parTransId="{DD9F7331-A06B-4FAD-B86A-B3A20B9B9400}" sibTransId="{4A9E4371-DA45-4423-842D-627BF3DD2E48}"/>
    <dgm:cxn modelId="{5AF4D84B-3801-4136-8905-9901DF9FCD6E}" srcId="{CC4F6E79-02E5-4759-81FD-8182EAD9773B}" destId="{6CC1B0E1-624F-43EC-840D-8FB9FCD11D02}" srcOrd="0" destOrd="0" parTransId="{A7651533-E394-492F-8C79-8A6985A411D4}" sibTransId="{FB433FDD-BCC8-41EF-8ADD-71E582969AF8}"/>
    <dgm:cxn modelId="{537DB6F6-3446-478E-BA07-559B879F3327}" srcId="{CC4F6E79-02E5-4759-81FD-8182EAD9773B}" destId="{C5758E9E-3749-4495-99DB-29EA6E16CF11}" srcOrd="1" destOrd="0" parTransId="{6A345AFC-EB72-44E7-B5C3-F1E69B6F076D}" sibTransId="{037A37E0-A7E9-43A7-AEF9-CA5D6E50B721}"/>
    <dgm:cxn modelId="{1BCD5D24-260C-4076-8217-641B1DD8CD3C}" type="presOf" srcId="{8961E130-D4A7-4162-B552-0D3BC8BC78ED}" destId="{31AE8EBD-C48F-422B-A65E-EE0AD5983AA8}" srcOrd="0" destOrd="0" presId="urn:microsoft.com/office/officeart/2005/8/layout/vList2"/>
    <dgm:cxn modelId="{B2107118-AFEB-44D6-8CF6-5752144389E3}" type="presParOf" srcId="{31AE8EBD-C48F-422B-A65E-EE0AD5983AA8}" destId="{10DA4969-C75D-404F-95E6-5AAD1865F08C}" srcOrd="0" destOrd="0" presId="urn:microsoft.com/office/officeart/2005/8/layout/vList2"/>
    <dgm:cxn modelId="{61EA4708-C1CE-4360-979D-A76F8BC399F7}" type="presOf" srcId="{CC4F6E79-02E5-4759-81FD-8182EAD9773B}" destId="{10DA4969-C75D-404F-95E6-5AAD1865F08C}" srcOrd="0" destOrd="0" presId="urn:microsoft.com/office/officeart/2005/8/layout/vList2"/>
    <dgm:cxn modelId="{1241AADE-7DB6-4344-82C0-9209D92D4D2C}" type="presParOf" srcId="{31AE8EBD-C48F-422B-A65E-EE0AD5983AA8}" destId="{33E62F11-00E1-4FC6-A241-A1E92FEB452E}" srcOrd="1" destOrd="0" presId="urn:microsoft.com/office/officeart/2005/8/layout/vList2"/>
    <dgm:cxn modelId="{870A67A3-5B9B-4DF8-9A9F-A50B7A6CEC8C}" type="presOf" srcId="{6CC1B0E1-624F-43EC-840D-8FB9FCD11D02}" destId="{33E62F11-00E1-4FC6-A241-A1E92FEB452E}" srcOrd="0" destOrd="0" presId="urn:microsoft.com/office/officeart/2005/8/layout/vList2"/>
    <dgm:cxn modelId="{E6D66478-E981-48DE-843F-8D7865A5CF37}" type="presOf" srcId="{C5758E9E-3749-4495-99DB-29EA6E16CF11}" destId="{33E62F11-00E1-4FC6-A241-A1E92FEB452E}" srcOrd="0" destOrd="1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B30F487-77A7-4A5A-B1C1-5455D6D631AA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C58FD5-E895-4AE6-BA51-7A603126232A}" type="parTrans" cxnId="{8BF0487B-1469-43EB-8A72-ACCBEAA01B13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C8EBC63-7293-4F15-BD1F-33B5CFE20075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2400" b="1">
              <a:latin typeface="Comic Sans MS" panose="030f0702030302020204" pitchFamily="66" charset="0"/>
            </a:rPr>
            <a:t>2- BUTLAN</a:t>
          </a:r>
          <a:endParaRPr lang="en-US" sz="2400" b="1">
            <a:latin typeface="Comic Sans MS" panose="030f0702030302020204" pitchFamily="66" charset="0"/>
          </a:endParaRPr>
        </a:p>
      </dgm:t>
    </dgm:pt>
    <dgm:pt modelId="{F421FF5B-BF5A-4603-9B64-74C922C3A61F}" type="parTrans" cxnId="{3D62174D-6EFA-4405-BEB3-00B0F386AD7B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D530EBC-5A8A-4BFA-835F-100720FF674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A- </a:t>
          </a:r>
          <a:r>
            <a:rPr lang="en-US" sz="1600" b="1" err="1">
              <a:latin typeface="Comic Sans MS" panose="030f0702030302020204" pitchFamily="66" charset="0"/>
            </a:rPr>
            <a:t>Mutlak Butlan: </a:t>
          </a:r>
          <a:r>
            <a:rPr lang="tr-TR" sz="1600">
              <a:latin typeface="Comic Sans MS" panose="030f0702030302020204" pitchFamily="66" charset="0"/>
            </a:rPr>
            <a:t>Kurucu unsur + Emredici hükümlere aykırılık</a:t>
          </a:r>
          <a:endParaRPr lang="en-US" sz="1600">
            <a:latin typeface="Comic Sans MS" panose="030f0702030302020204" pitchFamily="66" charset="0"/>
          </a:endParaRPr>
        </a:p>
        <a:p>
          <a:pPr algn="ctr"/>
          <a:r>
            <a:rPr lang="tr-TR" sz="1600" b="1">
              <a:latin typeface="Comic Sans MS" panose="030f0702030302020204" pitchFamily="66" charset="0"/>
            </a:rPr>
            <a:t> - Evlilik Yasakları</a:t>
          </a:r>
        </a:p>
        <a:p>
          <a:pPr algn="l"/>
          <a:r>
            <a:rPr lang="tr-TR" sz="1600" b="0">
              <a:latin typeface="Comic Sans MS" panose="030f0702030302020204" pitchFamily="66" charset="0"/>
            </a:rPr>
            <a:t>- Ayırt etme gücünden yoksunluk</a:t>
          </a:r>
        </a:p>
        <a:p>
          <a:pPr algn="l"/>
          <a:r>
            <a:rPr lang="tr-TR" sz="1600" b="0">
              <a:latin typeface="Comic Sans MS" panose="030f0702030302020204" pitchFamily="66" charset="0"/>
            </a:rPr>
            <a:t>- 3. dereceye kadar akrabalık</a:t>
          </a:r>
        </a:p>
        <a:p>
          <a:pPr algn="l"/>
          <a:r>
            <a:rPr lang="tr-TR" sz="1600" b="0">
              <a:latin typeface="Comic Sans MS" panose="030f0702030302020204" pitchFamily="66" charset="0"/>
            </a:rPr>
            <a:t>- Akıl hastalığı</a:t>
          </a:r>
        </a:p>
        <a:p>
          <a:pPr algn="l"/>
          <a:r>
            <a:rPr lang="tr-TR" sz="1600" b="0">
              <a:latin typeface="Comic Sans MS" panose="030f0702030302020204" pitchFamily="66" charset="0"/>
            </a:rPr>
            <a:t>- Evli olanlar</a:t>
          </a:r>
        </a:p>
      </dgm:t>
    </dgm:pt>
    <dgm:pt modelId="{7CCE2AB5-5B61-4FE1-9CD7-448F9F848F87}" type="sibTrans" cxnId="{3D62174D-6EFA-4405-BEB3-00B0F386AD7B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2D7AC60-49BB-461F-9F06-92DCC71E341A}" type="parTrans" cxnId="{EABA67AD-49BC-4B6C-A35D-8A492945460C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C8D7A15-77C1-4C73-AF1A-7D1A7A19479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 B-</a:t>
          </a:r>
          <a:r>
            <a:rPr lang="tr-TR" sz="1600">
              <a:latin typeface="Comic Sans MS" panose="030f0702030302020204" pitchFamily="66" charset="0"/>
            </a:rPr>
            <a:t> </a:t>
          </a:r>
          <a:r>
            <a:rPr lang="en-US" sz="1600" b="1" err="1">
              <a:latin typeface="Comic Sans MS" panose="030f0702030302020204" pitchFamily="66" charset="0"/>
            </a:rPr>
            <a:t>Nispi Butlan:</a:t>
          </a:r>
          <a:r>
            <a:rPr lang="tr-TR" sz="1600" b="1">
              <a:latin typeface="Comic Sans MS" panose="030f0702030302020204" pitchFamily="66" charset="0"/>
            </a:rPr>
            <a:t> </a:t>
          </a:r>
          <a:r>
            <a:rPr lang="tr-TR" sz="1600">
              <a:latin typeface="Comic Sans MS" panose="030f0702030302020204" pitchFamily="66" charset="0"/>
            </a:rPr>
            <a:t>Kurucu unsur + İrade sakatlığı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</a:t>
          </a:r>
          <a:r>
            <a:rPr lang="tr-TR" sz="1600" b="1">
              <a:latin typeface="Comic Sans MS" panose="030f0702030302020204" pitchFamily="66" charset="0"/>
            </a:rPr>
            <a:t>İrade Sakatlığı Halleri: 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Aldatma, 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Yanılma, 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Korkutma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Sarhoşluk</a:t>
          </a:r>
        </a:p>
      </dgm:t>
    </dgm:pt>
    <dgm:pt modelId="{0AD1B9B7-1E1B-4C64-8DC1-B466110C606D}" type="sibTrans" cxnId="{EABA67AD-49BC-4B6C-A35D-8A492945460C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C9F9E07-873B-46CE-A95B-7D8AA4C1CF4C}" type="sibTrans" cxnId="{8BF0487B-1469-43EB-8A72-ACCBEAA01B13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483C941-C00B-4E84-AB6E-CDEEF7C052D2}" type="pres">
      <dgm:prSet presAssocID="{EB30F487-77A7-4A5A-B1C1-5455D6D631A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639FF24-6008-4920-8ED5-8D095BD1A341}" type="pres">
      <dgm:prSet presAssocID="{EB30F487-77A7-4A5A-B1C1-5455D6D631AA}" presName="hierFlow"/>
      <dgm:spPr/>
      <dgm:t>
        <a:bodyPr/>
        <a:lstStyle/>
        <a:p/>
      </dgm:t>
    </dgm:pt>
    <dgm:pt modelId="{C815033A-31CE-4380-BA35-B3234CCCB8A2}" type="pres">
      <dgm:prSet presAssocID="{EB30F487-77A7-4A5A-B1C1-5455D6D631A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38B81291-3B34-4E76-A08D-3938B1959117}" type="pres">
      <dgm:prSet presAssocID="{FC8EBC63-7293-4F15-BD1F-33B5CFE20075}" presName="Name14"/>
      <dgm:spPr/>
      <dgm:t>
        <a:bodyPr/>
        <a:lstStyle/>
        <a:p/>
      </dgm:t>
    </dgm:pt>
    <dgm:pt modelId="{A80D7B92-603F-41DE-B351-9D2B22948DA8}" type="pres">
      <dgm:prSet presAssocID="{FC8EBC63-7293-4F15-BD1F-33B5CFE20075}" presName="level1Shape" presStyleLbl="node0" presStyleCnt="1" custScaleX="361510" custScaleY="97739">
        <dgm:presLayoutVars>
          <dgm:chPref val="3"/>
        </dgm:presLayoutVars>
      </dgm:prSet>
      <dgm:spPr/>
      <dgm:t>
        <a:bodyPr/>
        <a:lstStyle/>
        <a:p/>
      </dgm:t>
    </dgm:pt>
    <dgm:pt modelId="{26D6E320-27AE-4D00-8178-3DE9A61A75EB}" type="pres">
      <dgm:prSet presAssocID="{FC8EBC63-7293-4F15-BD1F-33B5CFE20075}" presName="hierChild2"/>
      <dgm:spPr/>
      <dgm:t>
        <a:bodyPr/>
        <a:lstStyle/>
        <a:p/>
      </dgm:t>
    </dgm:pt>
    <dgm:pt modelId="{73C165C5-243E-491B-ADA1-9A8C09BDDDDD}" type="pres">
      <dgm:prSet presAssocID="{F421FF5B-BF5A-4603-9B64-74C922C3A61F}" presName="Name19" presStyleLbl="parChTrans1D2" presStyleCnt="2"/>
      <dgm:spPr/>
      <dgm:t>
        <a:bodyPr/>
        <a:lstStyle/>
        <a:p/>
      </dgm:t>
    </dgm:pt>
    <dgm:pt modelId="{AED45CF1-15BD-4785-A78D-4E36AEC6092C}" type="pres">
      <dgm:prSet presAssocID="{1D530EBC-5A8A-4BFA-835F-100720FF674D}" presName="Name21"/>
      <dgm:spPr/>
      <dgm:t>
        <a:bodyPr/>
        <a:lstStyle/>
        <a:p/>
      </dgm:t>
    </dgm:pt>
    <dgm:pt modelId="{E89E3F97-B7AE-4ECE-9582-97C9EE71F730}" type="pres">
      <dgm:prSet presAssocID="{1D530EBC-5A8A-4BFA-835F-100720FF674D}" presName="level2Shape" presStyleLbl="node2" presStyleCnt="2" custScaleX="753519" custScaleY="503712" custLinFactNeighborX="5127" custLinFactNeighborY="3108"/>
      <dgm:spPr/>
      <dgm:t>
        <a:bodyPr/>
        <a:lstStyle/>
        <a:p/>
      </dgm:t>
    </dgm:pt>
    <dgm:pt modelId="{579EFD08-E378-4E63-8DBC-9E7C2C24F4B0}" type="pres">
      <dgm:prSet presAssocID="{1D530EBC-5A8A-4BFA-835F-100720FF674D}" presName="hierChild3"/>
      <dgm:spPr/>
      <dgm:t>
        <a:bodyPr/>
        <a:lstStyle/>
        <a:p/>
      </dgm:t>
    </dgm:pt>
    <dgm:pt modelId="{3D293A8B-86A4-4D4E-B6E8-10B43B3EC699}" type="pres">
      <dgm:prSet presAssocID="{32D7AC60-49BB-461F-9F06-92DCC71E341A}" presName="Name19" presStyleLbl="parChTrans1D2" presStyleIdx="1" presStyleCnt="2"/>
      <dgm:spPr/>
      <dgm:t>
        <a:bodyPr/>
        <a:lstStyle/>
        <a:p/>
      </dgm:t>
    </dgm:pt>
    <dgm:pt modelId="{AFBD2BF3-EF5C-49EE-B5F8-79EC40631EEB}" type="pres">
      <dgm:prSet presAssocID="{2C8D7A15-77C1-4C73-AF1A-7D1A7A194793}" presName="Name21"/>
      <dgm:spPr/>
      <dgm:t>
        <a:bodyPr/>
        <a:lstStyle/>
        <a:p/>
      </dgm:t>
    </dgm:pt>
    <dgm:pt modelId="{A29847D1-73E2-4349-9B96-F99F1EE070E5}" type="pres">
      <dgm:prSet presAssocID="{2C8D7A15-77C1-4C73-AF1A-7D1A7A194793}" presName="level2Shape" presStyleLbl="node2" presStyleIdx="1" presStyleCnt="2" custScaleX="614370" custScaleY="423659" custLinFactNeighborX="26370" custLinFactNeighborY="44"/>
      <dgm:spPr/>
      <dgm:t>
        <a:bodyPr/>
        <a:lstStyle/>
        <a:p/>
      </dgm:t>
    </dgm:pt>
    <dgm:pt modelId="{2DA6BE02-F291-4B40-8476-85941B12B6DD}" type="pres">
      <dgm:prSet presAssocID="{2C8D7A15-77C1-4C73-AF1A-7D1A7A194793}" presName="hierChild3"/>
      <dgm:spPr/>
      <dgm:t>
        <a:bodyPr/>
        <a:lstStyle/>
        <a:p/>
      </dgm:t>
    </dgm:pt>
    <dgm:pt modelId="{862CDB95-6967-4482-BBF0-89553EEEB137}" type="pres">
      <dgm:prSet presAssocID="{EB30F487-77A7-4A5A-B1C1-5455D6D631AA}" presName="bgShapesFlow"/>
      <dgm:spPr/>
      <dgm:t>
        <a:bodyPr/>
        <a:lstStyle/>
        <a:p/>
      </dgm:t>
    </dgm:pt>
  </dgm:ptLst>
  <dgm:cxnLst>
    <dgm:cxn modelId="{8BF0487B-1469-43EB-8A72-ACCBEAA01B13}" srcId="{EB30F487-77A7-4A5A-B1C1-5455D6D631AA}" destId="{FC8EBC63-7293-4F15-BD1F-33B5CFE20075}" srcOrd="0" destOrd="0" parTransId="{44C58FD5-E895-4AE6-BA51-7A603126232A}" sibTransId="{7C9F9E07-873B-46CE-A95B-7D8AA4C1CF4C}"/>
    <dgm:cxn modelId="{3D62174D-6EFA-4405-BEB3-00B0F386AD7B}" srcId="{FC8EBC63-7293-4F15-BD1F-33B5CFE20075}" destId="{1D530EBC-5A8A-4BFA-835F-100720FF674D}" srcOrd="0" destOrd="0" parTransId="{F421FF5B-BF5A-4603-9B64-74C922C3A61F}" sibTransId="{7CCE2AB5-5B61-4FE1-9CD7-448F9F848F87}"/>
    <dgm:cxn modelId="{EABA67AD-49BC-4B6C-A35D-8A492945460C}" srcId="{FC8EBC63-7293-4F15-BD1F-33B5CFE20075}" destId="{2C8D7A15-77C1-4C73-AF1A-7D1A7A194793}" srcOrd="1" destOrd="0" parTransId="{32D7AC60-49BB-461F-9F06-92DCC71E341A}" sibTransId="{0AD1B9B7-1E1B-4C64-8DC1-B466110C606D}"/>
    <dgm:cxn modelId="{BA2ACB84-EC83-41C3-ACD8-A819795F7999}" type="presOf" srcId="{EB30F487-77A7-4A5A-B1C1-5455D6D631AA}" destId="{5483C941-C00B-4E84-AB6E-CDEEF7C052D2}" srcOrd="0" destOrd="0" presId="urn:microsoft.com/office/officeart/2005/8/layout/hierarchy6"/>
    <dgm:cxn modelId="{6637A599-CD79-4190-86FE-BB73E2622300}" type="presParOf" srcId="{5483C941-C00B-4E84-AB6E-CDEEF7C052D2}" destId="{5639FF24-6008-4920-8ED5-8D095BD1A341}" srcOrd="0" destOrd="0" presId="urn:microsoft.com/office/officeart/2005/8/layout/hierarchy6"/>
    <dgm:cxn modelId="{5E73BF0C-EAC7-46B0-910C-43A6CAAD1228}" type="presParOf" srcId="{5639FF24-6008-4920-8ED5-8D095BD1A341}" destId="{C815033A-31CE-4380-BA35-B3234CCCB8A2}" srcOrd="0" destOrd="0" presId="urn:microsoft.com/office/officeart/2005/8/layout/hierarchy6"/>
    <dgm:cxn modelId="{B94C8DC4-9277-46F3-9302-0CD6218B7EB3}" type="presParOf" srcId="{C815033A-31CE-4380-BA35-B3234CCCB8A2}" destId="{38B81291-3B34-4E76-A08D-3938B1959117}" srcOrd="0" destOrd="0" presId="urn:microsoft.com/office/officeart/2005/8/layout/hierarchy6"/>
    <dgm:cxn modelId="{77521171-A554-4653-9DEB-67A4C94E7132}" type="presParOf" srcId="{38B81291-3B34-4E76-A08D-3938B1959117}" destId="{A80D7B92-603F-41DE-B351-9D2B22948DA8}" srcOrd="0" destOrd="0" presId="urn:microsoft.com/office/officeart/2005/8/layout/hierarchy6"/>
    <dgm:cxn modelId="{C880041B-7071-4C2D-9C49-FB2D60805518}" type="presOf" srcId="{FC8EBC63-7293-4F15-BD1F-33B5CFE20075}" destId="{A80D7B92-603F-41DE-B351-9D2B22948DA8}" srcOrd="0" destOrd="0" presId="urn:microsoft.com/office/officeart/2005/8/layout/hierarchy6"/>
    <dgm:cxn modelId="{C085C138-5FAA-4A2B-A595-CF9C5A421703}" type="presParOf" srcId="{38B81291-3B34-4E76-A08D-3938B1959117}" destId="{26D6E320-27AE-4D00-8178-3DE9A61A75EB}" srcOrd="1" destOrd="0" presId="urn:microsoft.com/office/officeart/2005/8/layout/hierarchy6"/>
    <dgm:cxn modelId="{EC4BF634-EF20-4570-9885-2A261561D060}" type="presParOf" srcId="{26D6E320-27AE-4D00-8178-3DE9A61A75EB}" destId="{73C165C5-243E-491B-ADA1-9A8C09BDDDDD}" srcOrd="0" destOrd="0" presId="urn:microsoft.com/office/officeart/2005/8/layout/hierarchy6"/>
    <dgm:cxn modelId="{EF52FB1C-C90A-4855-A7CE-D6C001967CC8}" type="presOf" srcId="{F421FF5B-BF5A-4603-9B64-74C922C3A61F}" destId="{73C165C5-243E-491B-ADA1-9A8C09BDDDDD}" srcOrd="0" destOrd="0" presId="urn:microsoft.com/office/officeart/2005/8/layout/hierarchy6"/>
    <dgm:cxn modelId="{106C4CF0-0B6B-4AF3-9717-45623DC8776C}" type="presParOf" srcId="{26D6E320-27AE-4D00-8178-3DE9A61A75EB}" destId="{AED45CF1-15BD-4785-A78D-4E36AEC6092C}" srcOrd="1" destOrd="0" presId="urn:microsoft.com/office/officeart/2005/8/layout/hierarchy6"/>
    <dgm:cxn modelId="{0B869E08-AF58-4F8F-B8FB-F1E77AFBEE6F}" type="presParOf" srcId="{AED45CF1-15BD-4785-A78D-4E36AEC6092C}" destId="{E89E3F97-B7AE-4ECE-9582-97C9EE71F730}" srcOrd="0" destOrd="0" presId="urn:microsoft.com/office/officeart/2005/8/layout/hierarchy6"/>
    <dgm:cxn modelId="{98F53E28-A1F4-463C-A4F0-5F33C971EFDB}" type="presOf" srcId="{1D530EBC-5A8A-4BFA-835F-100720FF674D}" destId="{E89E3F97-B7AE-4ECE-9582-97C9EE71F730}" srcOrd="0" destOrd="0" presId="urn:microsoft.com/office/officeart/2005/8/layout/hierarchy6"/>
    <dgm:cxn modelId="{9A927A43-0A84-41C2-B32B-8DDD782AB69F}" type="presParOf" srcId="{AED45CF1-15BD-4785-A78D-4E36AEC6092C}" destId="{579EFD08-E378-4E63-8DBC-9E7C2C24F4B0}" srcOrd="1" destOrd="0" presId="urn:microsoft.com/office/officeart/2005/8/layout/hierarchy6"/>
    <dgm:cxn modelId="{221DCE12-4DF6-48CC-B81B-1BDD65D0C895}" type="presParOf" srcId="{26D6E320-27AE-4D00-8178-3DE9A61A75EB}" destId="{3D293A8B-86A4-4D4E-B6E8-10B43B3EC699}" srcOrd="2" destOrd="0" presId="urn:microsoft.com/office/officeart/2005/8/layout/hierarchy6"/>
    <dgm:cxn modelId="{9A3D1D68-007D-42FE-B0C4-9FA880F83378}" type="presOf" srcId="{32D7AC60-49BB-461F-9F06-92DCC71E341A}" destId="{3D293A8B-86A4-4D4E-B6E8-10B43B3EC699}" srcOrd="0" destOrd="0" presId="urn:microsoft.com/office/officeart/2005/8/layout/hierarchy6"/>
    <dgm:cxn modelId="{A4683949-6253-4840-B921-0D339A6E174D}" type="presParOf" srcId="{26D6E320-27AE-4D00-8178-3DE9A61A75EB}" destId="{AFBD2BF3-EF5C-49EE-B5F8-79EC40631EEB}" srcOrd="3" destOrd="0" presId="urn:microsoft.com/office/officeart/2005/8/layout/hierarchy6"/>
    <dgm:cxn modelId="{ED9E709F-9CE7-4CFB-8BB2-729CADC3023F}" type="presParOf" srcId="{AFBD2BF3-EF5C-49EE-B5F8-79EC40631EEB}" destId="{A29847D1-73E2-4349-9B96-F99F1EE070E5}" srcOrd="0" destOrd="0" presId="urn:microsoft.com/office/officeart/2005/8/layout/hierarchy6"/>
    <dgm:cxn modelId="{D68D382D-C398-4A8F-80ED-AD37EA1CB4C9}" type="presOf" srcId="{2C8D7A15-77C1-4C73-AF1A-7D1A7A194793}" destId="{A29847D1-73E2-4349-9B96-F99F1EE070E5}" srcOrd="0" destOrd="0" presId="urn:microsoft.com/office/officeart/2005/8/layout/hierarchy6"/>
    <dgm:cxn modelId="{8A39CEB0-C3C3-49A5-8C8C-BEC07132BC24}" type="presParOf" srcId="{AFBD2BF3-EF5C-49EE-B5F8-79EC40631EEB}" destId="{2DA6BE02-F291-4B40-8476-85941B12B6DD}" srcOrd="1" destOrd="0" presId="urn:microsoft.com/office/officeart/2005/8/layout/hierarchy6"/>
    <dgm:cxn modelId="{42441F04-4A83-46AD-9BEA-9F675D7A5F3F}" type="presParOf" srcId="{5483C941-C00B-4E84-AB6E-CDEEF7C052D2}" destId="{862CDB95-6967-4482-BBF0-89553EEEB1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961E130-D4A7-4162-B552-0D3BC8BC78E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9F7331-A06B-4FAD-B86A-B3A20B9B9400}" type="parTrans" cxnId="{8F1AE3CB-4665-4DA6-BB51-DD4424754836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C4F6E79-02E5-4759-81FD-8182EAD9773B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3- TEK TARAFLI BAĞLAMAZLIK</a:t>
          </a:r>
          <a:endParaRPr lang="en-US" sz="1800" b="1">
            <a:latin typeface="Comic Sans MS" panose="030f0702030302020204" pitchFamily="66" charset="0"/>
          </a:endParaRPr>
        </a:p>
      </dgm:t>
    </dgm:pt>
    <dgm:pt modelId="{A7651533-E394-492F-8C79-8A6985A411D4}" type="parTrans" cxnId="{78E18F6F-6196-47E2-991B-B6F0062055CE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CC1B0E1-624F-43EC-840D-8FB9FCD11D02}">
      <dgm:prSet phldrT="[Text]" custT="1"/>
      <dgm:spPr/>
      <dgm:t>
        <a:bodyPr/>
        <a:lstStyle/>
        <a:p>
          <a:pPr algn="just"/>
          <a:r>
            <a:rPr lang="tr-TR" sz="1800">
              <a:latin typeface="Comic Sans MS" panose="030f0702030302020204" pitchFamily="66" charset="0"/>
            </a:rPr>
            <a:t>Veli/Vasi onaylayıncaya kadar </a:t>
          </a:r>
          <a:r>
            <a:rPr lang="tr-TR" sz="1800">
              <a:latin typeface="Comic Sans MS" panose="030f0702030302020204" pitchFamily="66" charset="0"/>
              <a:sym typeface="Wingdings" panose="05000000000000000000" pitchFamily="2" charset="2"/>
            </a:rPr>
            <a:t> askıda geçersiz</a:t>
          </a:r>
          <a:endParaRPr lang="en-US" sz="1800">
            <a:latin typeface="Comic Sans MS" panose="030f0702030302020204" pitchFamily="66" charset="0"/>
          </a:endParaRPr>
        </a:p>
      </dgm:t>
    </dgm:pt>
    <dgm:pt modelId="{FB433FDD-BCC8-41EF-8ADD-71E582969AF8}" type="sibTrans" cxnId="{78E18F6F-6196-47E2-991B-B6F0062055CE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A345AFC-EB72-44E7-B5C3-F1E69B6F076D}" type="parTrans" cxnId="{4F4EF47F-5A4D-4A33-817D-9E44CA4DCCB7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758E9E-3749-4495-99DB-29EA6E16CF11}">
      <dgm:prSet custT="1"/>
      <dgm:spPr/>
      <dgm:t>
        <a:bodyPr/>
        <a:lstStyle/>
        <a:p>
          <a:pPr algn="just"/>
          <a:r>
            <a:rPr lang="tr-TR" sz="1800" b="1">
              <a:latin typeface="Comic Sans MS" panose="030f0702030302020204" pitchFamily="66" charset="0"/>
            </a:rPr>
            <a:t>Kayyım: </a:t>
          </a:r>
          <a:r>
            <a:rPr lang="tr-TR" sz="1800" b="0">
              <a:latin typeface="Comic Sans MS" panose="030f0702030302020204" pitchFamily="66" charset="0"/>
            </a:rPr>
            <a:t>Bir işi yürütmek ya da malı yönetmek için atanan</a:t>
          </a:r>
          <a:r>
            <a:rPr lang="tr-TR" sz="1800">
              <a:latin typeface="Comic Sans MS" panose="030f0702030302020204" pitchFamily="66" charset="0"/>
            </a:rPr>
            <a:t> </a:t>
          </a:r>
          <a:endParaRPr lang="tr-TR" sz="1800">
            <a:latin typeface="Comic Sans MS" panose="030f0702030302020204" pitchFamily="66" charset="0"/>
          </a:endParaRPr>
        </a:p>
      </dgm:t>
    </dgm:pt>
    <dgm:pt modelId="{037A37E0-A7E9-43A7-AEF9-CA5D6E50B721}" type="sibTrans" cxnId="{4F4EF47F-5A4D-4A33-817D-9E44CA4DCCB7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A9E4371-DA45-4423-842D-627BF3DD2E48}" type="sibTrans" cxnId="{8F1AE3CB-4665-4DA6-BB51-DD4424754836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1AE8EBD-C48F-422B-A65E-EE0AD5983AA8}" type="pres">
      <dgm:prSet presAssocID="{8961E130-D4A7-4162-B552-0D3BC8BC78ED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10DA4969-C75D-404F-95E6-5AAD1865F08C}" type="pres">
      <dgm:prSet presAssocID="{CC4F6E79-02E5-4759-81FD-8182EAD9773B}" presName="parentText" presStyleLbl="node1" presStyleCnt="1" custLinFactNeighborY="-40893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33E62F11-00E1-4FC6-A241-A1E92FEB452E}" type="pres">
      <dgm:prSet presAssocID="{CC4F6E79-02E5-4759-81FD-8182EAD9773B}" presName="childText" presStyleLbl="revTx" presStyleCnt="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8F1AE3CB-4665-4DA6-BB51-DD4424754836}" srcId="{8961E130-D4A7-4162-B552-0D3BC8BC78ED}" destId="{CC4F6E79-02E5-4759-81FD-8182EAD9773B}" srcOrd="0" destOrd="0" parTransId="{DD9F7331-A06B-4FAD-B86A-B3A20B9B9400}" sibTransId="{4A9E4371-DA45-4423-842D-627BF3DD2E48}"/>
    <dgm:cxn modelId="{78E18F6F-6196-47E2-991B-B6F0062055CE}" srcId="{CC4F6E79-02E5-4759-81FD-8182EAD9773B}" destId="{6CC1B0E1-624F-43EC-840D-8FB9FCD11D02}" srcOrd="0" destOrd="0" parTransId="{A7651533-E394-492F-8C79-8A6985A411D4}" sibTransId="{FB433FDD-BCC8-41EF-8ADD-71E582969AF8}"/>
    <dgm:cxn modelId="{4F4EF47F-5A4D-4A33-817D-9E44CA4DCCB7}" srcId="{CC4F6E79-02E5-4759-81FD-8182EAD9773B}" destId="{C5758E9E-3749-4495-99DB-29EA6E16CF11}" srcOrd="1" destOrd="0" parTransId="{6A345AFC-EB72-44E7-B5C3-F1E69B6F076D}" sibTransId="{037A37E0-A7E9-43A7-AEF9-CA5D6E50B721}"/>
    <dgm:cxn modelId="{59BFB17D-BA1E-40E3-91C6-3C7E8D3034F5}" type="presOf" srcId="{8961E130-D4A7-4162-B552-0D3BC8BC78ED}" destId="{31AE8EBD-C48F-422B-A65E-EE0AD5983AA8}" srcOrd="0" destOrd="0" presId="urn:microsoft.com/office/officeart/2005/8/layout/vList2"/>
    <dgm:cxn modelId="{3E1FC6AF-D125-484A-9EF1-8DF1399985DD}" type="presParOf" srcId="{31AE8EBD-C48F-422B-A65E-EE0AD5983AA8}" destId="{10DA4969-C75D-404F-95E6-5AAD1865F08C}" srcOrd="0" destOrd="0" presId="urn:microsoft.com/office/officeart/2005/8/layout/vList2"/>
    <dgm:cxn modelId="{9FD54431-71CC-44DD-84BF-C2CB411CEA00}" type="presOf" srcId="{CC4F6E79-02E5-4759-81FD-8182EAD9773B}" destId="{10DA4969-C75D-404F-95E6-5AAD1865F08C}" srcOrd="0" destOrd="0" presId="urn:microsoft.com/office/officeart/2005/8/layout/vList2"/>
    <dgm:cxn modelId="{C26646DF-DFFA-4FE1-876F-F25CC125187F}" type="presParOf" srcId="{31AE8EBD-C48F-422B-A65E-EE0AD5983AA8}" destId="{33E62F11-00E1-4FC6-A241-A1E92FEB452E}" srcOrd="1" destOrd="0" presId="urn:microsoft.com/office/officeart/2005/8/layout/vList2"/>
    <dgm:cxn modelId="{7D1BC398-B5E8-4905-938D-BDD2F054BF1C}" type="presOf" srcId="{6CC1B0E1-624F-43EC-840D-8FB9FCD11D02}" destId="{33E62F11-00E1-4FC6-A241-A1E92FEB452E}" srcOrd="0" destOrd="0" presId="urn:microsoft.com/office/officeart/2005/8/layout/vList2"/>
    <dgm:cxn modelId="{3AC1F655-46B7-400D-BC63-EC60FC71EB37}" type="presOf" srcId="{C5758E9E-3749-4495-99DB-29EA6E16CF11}" destId="{33E62F11-00E1-4FC6-A241-A1E92FEB452E}" srcOrd="0" destOrd="1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1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889CD97-E7D0-48AD-9D46-CE9B88417943}" type="parTrans" cxnId="{FB39BC0B-311D-4ABB-9C02-67EBD8F04A9C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/>
          <a:r>
            <a:rPr lang="tr-TR" sz="2000" b="1"/>
            <a:t>Resmi evlendirme memuru önünde yapılmayan bir evlilik hangi yaptırıma tabidir?</a:t>
          </a:r>
          <a:endParaRPr lang="tr-TR" sz="2000"/>
        </a:p>
        <a:p>
          <a:pPr algn="just"/>
          <a:r>
            <a:rPr lang="tr-TR" sz="2000"/>
            <a:t>A. Yokluk</a:t>
          </a:r>
        </a:p>
        <a:p>
          <a:pPr algn="just"/>
          <a:r>
            <a:rPr lang="tr-TR" sz="2000"/>
            <a:t>B. Mutlak butlan</a:t>
          </a:r>
        </a:p>
        <a:p>
          <a:pPr algn="just"/>
          <a:r>
            <a:rPr lang="tr-TR" sz="2000"/>
            <a:t>C. Nisbi butlan</a:t>
          </a:r>
        </a:p>
        <a:p>
          <a:pPr algn="just"/>
          <a:r>
            <a:rPr lang="tr-TR" sz="2000"/>
            <a:t>D. Sakatlık</a:t>
          </a:r>
        </a:p>
        <a:p>
          <a:pPr algn="just"/>
          <a:r>
            <a:rPr lang="tr-TR" sz="2000"/>
            <a:t>E. Askıda geçersizlik</a:t>
          </a:r>
          <a:endParaRPr lang="tr-TR" sz="2000">
            <a:latin typeface="Bookman T." pitchFamily="2" charset="0"/>
          </a:endParaRPr>
        </a:p>
      </dgm:t>
    </dgm:pt>
    <dgm:pt modelId="{272F5CC8-1487-48DB-B639-988DF35F5BDC}" type="sibTrans" cxnId="{FB39BC0B-311D-4ABB-9C02-67EBD8F04A9C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0C7BEB2E-F87B-4C5E-828F-33ED3FA10EFD}" type="parTrans" cxnId="{F59E8C04-493A-4758-A838-1C1E80431164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/>
          <a:r>
            <a:rPr lang="tr-TR" sz="2000" b="1" i="1"/>
            <a:t>Ayşe ile evli olan Mehmet</a:t>
          </a:r>
          <a:r>
            <a:rPr lang="tr-TR" sz="2000" b="1"/>
            <a:t>, resmi evlendirme memuru önünde Nazlı ile evlenmiştir. Söz konusu evlilik hangi yaptırıma tabidir?</a:t>
          </a:r>
        </a:p>
        <a:p>
          <a:pPr algn="just"/>
          <a:r>
            <a:rPr lang="tr-TR" sz="2000"/>
            <a:t>A. Yokluk</a:t>
          </a:r>
        </a:p>
        <a:p>
          <a:pPr algn="just"/>
          <a:r>
            <a:rPr lang="tr-TR" sz="2000"/>
            <a:t>B. Mutlak butlan</a:t>
          </a:r>
        </a:p>
        <a:p>
          <a:pPr algn="just"/>
          <a:r>
            <a:rPr lang="tr-TR" sz="2000"/>
            <a:t>C. Nisbi butlan</a:t>
          </a:r>
        </a:p>
        <a:p>
          <a:pPr algn="just"/>
          <a:r>
            <a:rPr lang="tr-TR" sz="2000"/>
            <a:t>D. Sakatlık</a:t>
          </a:r>
        </a:p>
        <a:p>
          <a:pPr algn="just"/>
          <a:r>
            <a:rPr lang="tr-TR" sz="2000"/>
            <a:t>E. Askıda geçersizlik</a:t>
          </a:r>
          <a:endParaRPr lang="tr-TR" sz="2000">
            <a:latin typeface="Bookman T." pitchFamily="2" charset="0"/>
          </a:endParaRPr>
        </a:p>
      </dgm:t>
    </dgm:pt>
    <dgm:pt modelId="{A67C2D5A-1F52-4645-88E3-5EB16EE5F39B}" type="sibTrans" cxnId="{F59E8C04-493A-4758-A838-1C1E80431164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FB39BC0B-311D-4ABB-9C02-67EBD8F04A9C}" srcId="{C4F7C04A-4D4F-413C-BD73-ACCCD5AC0F76}" destId="{A9B71CC7-492D-435F-9CE4-0C1FEC89D902}" srcOrd="0" destOrd="0" parTransId="{2889CD97-E7D0-48AD-9D46-CE9B88417943}" sibTransId="{272F5CC8-1487-48DB-B639-988DF35F5BDC}"/>
    <dgm:cxn modelId="{F59E8C04-493A-4758-A838-1C1E80431164}" srcId="{C4F7C04A-4D4F-413C-BD73-ACCCD5AC0F76}" destId="{6846F013-4CBD-4389-947E-C9AF7A6C91D0}" srcOrd="1" destOrd="0" parTransId="{0C7BEB2E-F87B-4C5E-828F-33ED3FA10EFD}" sibTransId="{A67C2D5A-1F52-4645-88E3-5EB16EE5F39B}"/>
    <dgm:cxn modelId="{805BC864-1684-4703-BE5D-AFEFD5B8634A}" type="presOf" srcId="{C4F7C04A-4D4F-413C-BD73-ACCCD5AC0F76}" destId="{C1D6A9F1-063D-4C3A-8262-01D4B0A7F718}" srcOrd="0" destOrd="0" presId="urn:microsoft.com/office/officeart/2005/8/layout/default"/>
    <dgm:cxn modelId="{F84C1B09-CFE0-4AC4-A061-EF2BEE949740}" type="presParOf" srcId="{C1D6A9F1-063D-4C3A-8262-01D4B0A7F718}" destId="{1D5C68CC-CCCE-4F93-B4F8-A8C493E69F25}" srcOrd="0" destOrd="0" presId="urn:microsoft.com/office/officeart/2005/8/layout/default"/>
    <dgm:cxn modelId="{8AAB0FA7-703A-4CC8-98C4-51C372E54F28}" type="presOf" srcId="{A9B71CC7-492D-435F-9CE4-0C1FEC89D902}" destId="{1D5C68CC-CCCE-4F93-B4F8-A8C493E69F25}" srcOrd="0" destOrd="0" presId="urn:microsoft.com/office/officeart/2005/8/layout/default"/>
    <dgm:cxn modelId="{0E3F703C-803D-42E2-A770-89203B67D884}" type="presParOf" srcId="{C1D6A9F1-063D-4C3A-8262-01D4B0A7F718}" destId="{FD5CC9F8-F005-480C-A126-54BC6BA6BAFF}" srcOrd="1" destOrd="0" presId="urn:microsoft.com/office/officeart/2005/8/layout/default"/>
    <dgm:cxn modelId="{A9916FCC-53FF-4C40-93DC-53A7BB467DF8}" type="presParOf" srcId="{C1D6A9F1-063D-4C3A-8262-01D4B0A7F718}" destId="{17635860-4C7D-4C64-B026-DA60CA6F52D2}" srcOrd="2" destOrd="0" presId="urn:microsoft.com/office/officeart/2005/8/layout/default"/>
    <dgm:cxn modelId="{083689ED-38D4-43CD-8A83-8A0EB8DD4B44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DEB07FE-45F6-4694-9072-0873DC27C9B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117363-FEA0-4DA8-97E8-AF67274524D1}" type="parTrans" cxnId="{280AA6C3-D8A7-408A-8AF4-AC0C6B2C0D58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9130C10F-6403-4245-A6E6-5A1D233C4354}">
      <dgm:prSet phldrT="[Text]" custT="1"/>
      <dgm:spPr/>
      <dgm:t>
        <a:bodyPr/>
        <a:lstStyle/>
        <a:p>
          <a:r>
            <a:rPr lang="tr-TR" sz="2400" b="1">
              <a:latin typeface="Comic Sans MS" panose="030f0702030302020204" pitchFamily="66" charset="0"/>
            </a:rPr>
            <a:t>HUKUKUN KAYNAKLARI</a:t>
          </a:r>
          <a:endParaRPr lang="en-US" sz="2400" b="1">
            <a:latin typeface="Comic Sans MS" panose="030f0702030302020204" pitchFamily="66" charset="0"/>
          </a:endParaRPr>
        </a:p>
      </dgm:t>
    </dgm:pt>
    <dgm:pt modelId="{DFB80775-E3CA-4241-B73B-59DA2A0B4F41}" type="parTrans" cxnId="{EDF8CAA7-52FE-4F22-A024-C21FE9E70F01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0E8ABB39-8907-4FEA-BEF2-5A501494FDA3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Yazılı Kaynaklar</a:t>
          </a:r>
          <a:endParaRPr lang="en-US" sz="1800" b="1">
            <a:latin typeface="Comic Sans MS" panose="030f0702030302020204" pitchFamily="66" charset="0"/>
          </a:endParaRPr>
        </a:p>
      </dgm:t>
    </dgm:pt>
    <dgm:pt modelId="{3E665F5C-1C59-4671-8E9B-E6F60646976E}" type="sibTrans" cxnId="{EDF8CAA7-52FE-4F22-A024-C21FE9E70F01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BA4FD9AC-B636-4CFE-A27B-1D3E92FE3557}" type="parTrans" cxnId="{BE02B79D-8789-42EC-A550-E9AE8AEC565B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9B3B8812-7964-4976-AE05-ABC18CD7E344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Yazısız Kaynaklar</a:t>
          </a:r>
          <a:endParaRPr lang="en-US" sz="1800" b="1">
            <a:latin typeface="Comic Sans MS" panose="030f0702030302020204" pitchFamily="66" charset="0"/>
          </a:endParaRPr>
        </a:p>
      </dgm:t>
    </dgm:pt>
    <dgm:pt modelId="{84052083-5D0B-4F4A-AED6-1649E54FA721}" type="parTrans" cxnId="{84E4CEBC-158E-4F5B-A832-4785070B02E3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E1630E5B-C010-4BEA-BD7C-55EDEE18F2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Örf ve Adet Hukuku</a:t>
          </a:r>
          <a:endParaRPr lang="en-US" sz="1600" b="1">
            <a:latin typeface="Comic Sans MS" panose="030f0702030302020204" pitchFamily="66" charset="0"/>
          </a:endParaRPr>
        </a:p>
      </dgm:t>
    </dgm:pt>
    <dgm:pt modelId="{774D2A22-BDEF-45A6-B3CA-DF568E2201A0}" type="sibTrans" cxnId="{84E4CEBC-158E-4F5B-A832-4785070B02E3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8003CA90-9904-4E55-BEB7-9F101F2729BD}" type="sibTrans" cxnId="{BE02B79D-8789-42EC-A550-E9AE8AEC565B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94147998-32D2-4E10-87E1-EE3231D077C8}" type="parTrans" cxnId="{0843E582-49A9-47C4-8856-214A2B0DB3F0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C54971DD-2141-4DEA-9EA1-71EBDA44FBDC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Yardımcı Kaynaklar</a:t>
          </a:r>
          <a:endParaRPr lang="en-US" sz="1800" b="1">
            <a:latin typeface="Comic Sans MS" panose="030f0702030302020204" pitchFamily="66" charset="0"/>
          </a:endParaRPr>
        </a:p>
      </dgm:t>
    </dgm:pt>
    <dgm:pt modelId="{BB5751C5-67D2-49B5-B513-CAB34BFD0059}" type="parTrans" cxnId="{D43B7B1F-E98B-4992-8271-1D1152254341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39E01E70-A2CA-47B9-9E1E-E415ADEDC59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Doktrin (Öğreti)</a:t>
          </a:r>
          <a:endParaRPr lang="en-US" sz="1600" b="1">
            <a:latin typeface="Comic Sans MS" panose="030f0702030302020204" pitchFamily="66" charset="0"/>
          </a:endParaRPr>
        </a:p>
      </dgm:t>
    </dgm:pt>
    <dgm:pt modelId="{F247C8D1-4826-474D-8103-A6FFEA3F87BD}" type="sibTrans" cxnId="{D43B7B1F-E98B-4992-8271-1D1152254341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EC19E7F9-7DF5-452A-9AA5-0164BB74C88D}" type="parTrans" cxnId="{2B267632-0DFF-4826-B871-7619EA9D3CB0}">
      <dgm:prSet custT="1"/>
      <dgm:spPr/>
      <dgm:t>
        <a:bodyPr/>
        <a:lstStyle/>
        <a:p>
          <a:endParaRPr lang="en-US" sz="24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D321FEA6-CA91-41C0-AA54-7C4697B0429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İçtihatlar (Mahkeme Kararları)</a:t>
          </a:r>
          <a:endParaRPr lang="en-US" sz="1600" b="1">
            <a:latin typeface="Comic Sans MS" panose="030f0702030302020204" pitchFamily="66" charset="0"/>
          </a:endParaRPr>
        </a:p>
      </dgm:t>
    </dgm:pt>
    <dgm:pt modelId="{5F8AB0A1-C3B9-4E9C-B83F-7D883E518E69}" type="sibTrans" cxnId="{2B267632-0DFF-4826-B871-7619EA9D3CB0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374FE684-B755-4B71-9C75-1407F935C2C0}" type="sibTrans" cxnId="{0843E582-49A9-47C4-8856-214A2B0DB3F0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129BE905-0A20-4E37-841D-29AC64258DCE}" type="sibTrans" cxnId="{280AA6C3-D8A7-408A-8AF4-AC0C6B2C0D58}">
      <dgm:prSet custT="1"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CD893688-4330-4753-8566-A7A163B5CF63}" type="pres">
      <dgm:prSet presAssocID="{EDEB07FE-45F6-4694-9072-0873DC27C9B2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4F90A52-796F-4D0A-8EA1-B53E0275B96A}" type="pres">
      <dgm:prSet presAssocID="{EDEB07FE-45F6-4694-9072-0873DC27C9B2}" presName="hierFlow"/>
      <dgm:spPr/>
      <dgm:t>
        <a:bodyPr/>
        <a:lstStyle/>
        <a:p/>
      </dgm:t>
    </dgm:pt>
    <dgm:pt modelId="{A7033F1B-DCFE-44E3-8D12-AD436FC8CE53}" type="pres">
      <dgm:prSet presAssocID="{EDEB07FE-45F6-4694-9072-0873DC27C9B2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B10935F4-E700-4635-AD3F-662D43C59AD8}" type="pres">
      <dgm:prSet presAssocID="{9130C10F-6403-4245-A6E6-5A1D233C4354}" presName="Name14"/>
      <dgm:spPr/>
      <dgm:t>
        <a:bodyPr/>
        <a:lstStyle/>
        <a:p/>
      </dgm:t>
    </dgm:pt>
    <dgm:pt modelId="{B9B046DC-2B38-4C2E-9F72-51A002410E2A}" type="pres">
      <dgm:prSet presAssocID="{9130C10F-6403-4245-A6E6-5A1D233C4354}" presName="level1Shape" presStyleLbl="node0" presStyleCnt="1" custScaleX="839833" custScaleY="123695" custLinFactNeighborX="-20849" custLinFactNeighborY="-61243">
        <dgm:presLayoutVars>
          <dgm:chPref val="3"/>
        </dgm:presLayoutVars>
      </dgm:prSet>
      <dgm:spPr/>
      <dgm:t>
        <a:bodyPr/>
        <a:lstStyle/>
        <a:p/>
      </dgm:t>
    </dgm:pt>
    <dgm:pt modelId="{F6F807E2-C5F2-40D6-99C8-0139AB29478F}" type="pres">
      <dgm:prSet presAssocID="{9130C10F-6403-4245-A6E6-5A1D233C4354}" presName="hierChild2"/>
      <dgm:spPr/>
      <dgm:t>
        <a:bodyPr/>
        <a:lstStyle/>
        <a:p/>
      </dgm:t>
    </dgm:pt>
    <dgm:pt modelId="{CDE9A1E2-3865-4BCD-94CB-A8C1CC9C4B55}" type="pres">
      <dgm:prSet presAssocID="{DFB80775-E3CA-4241-B73B-59DA2A0B4F41}" presName="Name19" presStyleLbl="parChTrans1D2" presStyleCnt="3"/>
      <dgm:spPr/>
      <dgm:t>
        <a:bodyPr/>
        <a:lstStyle/>
        <a:p/>
      </dgm:t>
    </dgm:pt>
    <dgm:pt modelId="{E1CF23F6-2D3A-4652-99D0-00512DA4B601}" type="pres">
      <dgm:prSet presAssocID="{0E8ABB39-8907-4FEA-BEF2-5A501494FDA3}" presName="Name21"/>
      <dgm:spPr/>
      <dgm:t>
        <a:bodyPr/>
        <a:lstStyle/>
        <a:p/>
      </dgm:t>
    </dgm:pt>
    <dgm:pt modelId="{595BCF1C-4FC7-4594-9099-9C1CA9AB67B2}" type="pres">
      <dgm:prSet presAssocID="{0E8ABB39-8907-4FEA-BEF2-5A501494FDA3}" presName="level2Shape" presStyleLbl="node2" presStyleCnt="3" custScaleX="512318"/>
      <dgm:spPr/>
      <dgm:t>
        <a:bodyPr/>
        <a:lstStyle/>
        <a:p/>
      </dgm:t>
    </dgm:pt>
    <dgm:pt modelId="{144E0FA4-8206-4C25-9A1D-A66F59F47E37}" type="pres">
      <dgm:prSet presAssocID="{0E8ABB39-8907-4FEA-BEF2-5A501494FDA3}" presName="hierChild3"/>
      <dgm:spPr/>
      <dgm:t>
        <a:bodyPr/>
        <a:lstStyle/>
        <a:p/>
      </dgm:t>
    </dgm:pt>
    <dgm:pt modelId="{644B15B1-AE53-4F99-9ABB-84D1848B5271}" type="pres">
      <dgm:prSet presAssocID="{BA4FD9AC-B636-4CFE-A27B-1D3E92FE3557}" presName="Name19" presStyleLbl="parChTrans1D2" presStyleIdx="1" presStyleCnt="3"/>
      <dgm:spPr/>
      <dgm:t>
        <a:bodyPr/>
        <a:lstStyle/>
        <a:p/>
      </dgm:t>
    </dgm:pt>
    <dgm:pt modelId="{9FF07C5B-E81D-49A2-9730-10CA6C23357D}" type="pres">
      <dgm:prSet presAssocID="{9B3B8812-7964-4976-AE05-ABC18CD7E344}" presName="Name21"/>
      <dgm:spPr/>
      <dgm:t>
        <a:bodyPr/>
        <a:lstStyle/>
        <a:p/>
      </dgm:t>
    </dgm:pt>
    <dgm:pt modelId="{524FA4D8-09A5-4B8A-96F8-BE1E2E3CF69A}" type="pres">
      <dgm:prSet presAssocID="{9B3B8812-7964-4976-AE05-ABC18CD7E344}" presName="level2Shape" presStyleLbl="node2" presStyleIdx="1" presStyleCnt="3" custScaleX="352283" custLinFactNeighborX="28925" custLinFactNeighborY="2221"/>
      <dgm:spPr/>
      <dgm:t>
        <a:bodyPr/>
        <a:lstStyle/>
        <a:p/>
      </dgm:t>
    </dgm:pt>
    <dgm:pt modelId="{548585C4-A34E-4A69-AF08-3E73F0E02765}" type="pres">
      <dgm:prSet presAssocID="{9B3B8812-7964-4976-AE05-ABC18CD7E344}" presName="hierChild3"/>
      <dgm:spPr/>
      <dgm:t>
        <a:bodyPr/>
        <a:lstStyle/>
        <a:p/>
      </dgm:t>
    </dgm:pt>
    <dgm:pt modelId="{34416DCB-A0F7-46A1-98E3-091DBC634C3D}" type="pres">
      <dgm:prSet presAssocID="{84052083-5D0B-4F4A-AED6-1649E54FA721}" presName="Name19" presStyleLbl="parChTrans1D3" presStyleCnt="3"/>
      <dgm:spPr/>
      <dgm:t>
        <a:bodyPr/>
        <a:lstStyle/>
        <a:p/>
      </dgm:t>
    </dgm:pt>
    <dgm:pt modelId="{527C1CF1-6551-4093-8C2D-74F7AA78A67C}" type="pres">
      <dgm:prSet presAssocID="{E1630E5B-C010-4BEA-BD7C-55EDEE18F23C}" presName="Name21"/>
      <dgm:spPr/>
      <dgm:t>
        <a:bodyPr/>
        <a:lstStyle/>
        <a:p/>
      </dgm:t>
    </dgm:pt>
    <dgm:pt modelId="{43F677C1-F97A-434D-9648-6F8578163067}" type="pres">
      <dgm:prSet presAssocID="{E1630E5B-C010-4BEA-BD7C-55EDEE18F23C}" presName="level2Shape" presStyleLbl="node3" presStyleCnt="3" custScaleX="199446" custScaleY="228136" custLinFactNeighborX="32368" custLinFactNeighborY="-6284"/>
      <dgm:spPr/>
      <dgm:t>
        <a:bodyPr/>
        <a:lstStyle/>
        <a:p/>
      </dgm:t>
    </dgm:pt>
    <dgm:pt modelId="{99C5C82B-6B3F-47A4-A76B-12C7D2CE03A4}" type="pres">
      <dgm:prSet presAssocID="{E1630E5B-C010-4BEA-BD7C-55EDEE18F23C}" presName="hierChild3"/>
      <dgm:spPr/>
      <dgm:t>
        <a:bodyPr/>
        <a:lstStyle/>
        <a:p/>
      </dgm:t>
    </dgm:pt>
    <dgm:pt modelId="{0F52449B-1D91-46EA-931E-E9C459A7A0A7}" type="pres">
      <dgm:prSet presAssocID="{94147998-32D2-4E10-87E1-EE3231D077C8}" presName="Name19" presStyleLbl="parChTrans1D2" presStyleIdx="2" presStyleCnt="3"/>
      <dgm:spPr/>
      <dgm:t>
        <a:bodyPr/>
        <a:lstStyle/>
        <a:p/>
      </dgm:t>
    </dgm:pt>
    <dgm:pt modelId="{D5434714-0940-487F-B269-CC399D0B45FC}" type="pres">
      <dgm:prSet presAssocID="{C54971DD-2141-4DEA-9EA1-71EBDA44FBDC}" presName="Name21"/>
      <dgm:spPr/>
      <dgm:t>
        <a:bodyPr/>
        <a:lstStyle/>
        <a:p/>
      </dgm:t>
    </dgm:pt>
    <dgm:pt modelId="{B1538AB8-10AA-4F42-9DD0-A94C97D1AD75}" type="pres">
      <dgm:prSet presAssocID="{C54971DD-2141-4DEA-9EA1-71EBDA44FBDC}" presName="level2Shape" presStyleLbl="node2" presStyleIdx="2" presStyleCnt="3" custScaleX="386150" custLinFactNeighborX="21990" custLinFactNeighborY="2221"/>
      <dgm:spPr/>
      <dgm:t>
        <a:bodyPr/>
        <a:lstStyle/>
        <a:p/>
      </dgm:t>
    </dgm:pt>
    <dgm:pt modelId="{28DCBBEF-022C-480D-96D8-29892A5BEA11}" type="pres">
      <dgm:prSet presAssocID="{C54971DD-2141-4DEA-9EA1-71EBDA44FBDC}" presName="hierChild3"/>
      <dgm:spPr/>
      <dgm:t>
        <a:bodyPr/>
        <a:lstStyle/>
        <a:p/>
      </dgm:t>
    </dgm:pt>
    <dgm:pt modelId="{D4D32482-2FE4-4386-91A9-0D94B59569F3}" type="pres">
      <dgm:prSet presAssocID="{BB5751C5-67D2-49B5-B513-CAB34BFD0059}" presName="Name19" presStyleLbl="parChTrans1D3" presStyleIdx="1" presStyleCnt="3"/>
      <dgm:spPr/>
      <dgm:t>
        <a:bodyPr/>
        <a:lstStyle/>
        <a:p/>
      </dgm:t>
    </dgm:pt>
    <dgm:pt modelId="{C11E464C-C55B-4101-BB9E-365537BDE215}" type="pres">
      <dgm:prSet presAssocID="{39E01E70-A2CA-47B9-9E1E-E415ADEDC591}" presName="Name21"/>
      <dgm:spPr/>
      <dgm:t>
        <a:bodyPr/>
        <a:lstStyle/>
        <a:p/>
      </dgm:t>
    </dgm:pt>
    <dgm:pt modelId="{FB8723D6-C848-4DCA-90B9-80504B58A5E1}" type="pres">
      <dgm:prSet presAssocID="{39E01E70-A2CA-47B9-9E1E-E415ADEDC591}" presName="level2Shape" presStyleLbl="node3" presStyleIdx="1" presStyleCnt="3" custScaleX="199446" custScaleY="228136" custLinFactNeighborX="807" custLinFactNeighborY="86872"/>
      <dgm:spPr/>
      <dgm:t>
        <a:bodyPr/>
        <a:lstStyle/>
        <a:p/>
      </dgm:t>
    </dgm:pt>
    <dgm:pt modelId="{24501BFD-23C9-4358-8F7C-C705DB436345}" type="pres">
      <dgm:prSet presAssocID="{39E01E70-A2CA-47B9-9E1E-E415ADEDC591}" presName="hierChild3"/>
      <dgm:spPr/>
      <dgm:t>
        <a:bodyPr/>
        <a:lstStyle/>
        <a:p/>
      </dgm:t>
    </dgm:pt>
    <dgm:pt modelId="{EB8B537E-DCB8-4051-A6E1-EE48E9A6F623}" type="pres">
      <dgm:prSet presAssocID="{EC19E7F9-7DF5-452A-9AA5-0164BB74C88D}" presName="Name19" presStyleLbl="parChTrans1D3" presStyleIdx="2" presStyleCnt="3"/>
      <dgm:spPr/>
      <dgm:t>
        <a:bodyPr/>
        <a:lstStyle/>
        <a:p/>
      </dgm:t>
    </dgm:pt>
    <dgm:pt modelId="{6405AD4B-CE34-468A-8671-43E3703436B9}" type="pres">
      <dgm:prSet presAssocID="{D321FEA6-CA91-41C0-AA54-7C4697B04297}" presName="Name21"/>
      <dgm:spPr/>
      <dgm:t>
        <a:bodyPr/>
        <a:lstStyle/>
        <a:p/>
      </dgm:t>
    </dgm:pt>
    <dgm:pt modelId="{DB7DEB6F-0053-4AA5-8EF8-DB8747FB9490}" type="pres">
      <dgm:prSet presAssocID="{D321FEA6-CA91-41C0-AA54-7C4697B04297}" presName="level2Shape" presStyleLbl="node3" presStyleIdx="2" presStyleCnt="3" custScaleX="235453" custScaleY="228136" custLinFactNeighborX="807" custLinFactNeighborY="86872"/>
      <dgm:spPr/>
      <dgm:t>
        <a:bodyPr/>
        <a:lstStyle/>
        <a:p/>
      </dgm:t>
    </dgm:pt>
    <dgm:pt modelId="{20DF7844-D7D6-4702-A889-4D9AF10B5795}" type="pres">
      <dgm:prSet presAssocID="{D321FEA6-CA91-41C0-AA54-7C4697B04297}" presName="hierChild3"/>
      <dgm:spPr/>
      <dgm:t>
        <a:bodyPr/>
        <a:lstStyle/>
        <a:p/>
      </dgm:t>
    </dgm:pt>
    <dgm:pt modelId="{545CF0A7-5158-4E7B-B173-6A865C44FED4}" type="pres">
      <dgm:prSet presAssocID="{EDEB07FE-45F6-4694-9072-0873DC27C9B2}" presName="bgShapesFlow"/>
      <dgm:spPr/>
      <dgm:t>
        <a:bodyPr/>
        <a:lstStyle/>
        <a:p/>
      </dgm:t>
    </dgm:pt>
  </dgm:ptLst>
  <dgm:cxnLst>
    <dgm:cxn modelId="{280AA6C3-D8A7-408A-8AF4-AC0C6B2C0D58}" srcId="{EDEB07FE-45F6-4694-9072-0873DC27C9B2}" destId="{9130C10F-6403-4245-A6E6-5A1D233C4354}" srcOrd="0" destOrd="0" parTransId="{B8117363-FEA0-4DA8-97E8-AF67274524D1}" sibTransId="{129BE905-0A20-4E37-841D-29AC64258DCE}"/>
    <dgm:cxn modelId="{EDF8CAA7-52FE-4F22-A024-C21FE9E70F01}" srcId="{9130C10F-6403-4245-A6E6-5A1D233C4354}" destId="{0E8ABB39-8907-4FEA-BEF2-5A501494FDA3}" srcOrd="0" destOrd="0" parTransId="{DFB80775-E3CA-4241-B73B-59DA2A0B4F41}" sibTransId="{3E665F5C-1C59-4671-8E9B-E6F60646976E}"/>
    <dgm:cxn modelId="{BE02B79D-8789-42EC-A550-E9AE8AEC565B}" srcId="{9130C10F-6403-4245-A6E6-5A1D233C4354}" destId="{9B3B8812-7964-4976-AE05-ABC18CD7E344}" srcOrd="1" destOrd="0" parTransId="{BA4FD9AC-B636-4CFE-A27B-1D3E92FE3557}" sibTransId="{8003CA90-9904-4E55-BEB7-9F101F2729BD}"/>
    <dgm:cxn modelId="{84E4CEBC-158E-4F5B-A832-4785070B02E3}" srcId="{9B3B8812-7964-4976-AE05-ABC18CD7E344}" destId="{E1630E5B-C010-4BEA-BD7C-55EDEE18F23C}" srcOrd="0" destOrd="0" parTransId="{84052083-5D0B-4F4A-AED6-1649E54FA721}" sibTransId="{774D2A22-BDEF-45A6-B3CA-DF568E2201A0}"/>
    <dgm:cxn modelId="{0843E582-49A9-47C4-8856-214A2B0DB3F0}" srcId="{9130C10F-6403-4245-A6E6-5A1D233C4354}" destId="{C54971DD-2141-4DEA-9EA1-71EBDA44FBDC}" srcOrd="2" destOrd="0" parTransId="{94147998-32D2-4E10-87E1-EE3231D077C8}" sibTransId="{374FE684-B755-4B71-9C75-1407F935C2C0}"/>
    <dgm:cxn modelId="{D43B7B1F-E98B-4992-8271-1D1152254341}" srcId="{C54971DD-2141-4DEA-9EA1-71EBDA44FBDC}" destId="{39E01E70-A2CA-47B9-9E1E-E415ADEDC591}" srcOrd="0" destOrd="0" parTransId="{BB5751C5-67D2-49B5-B513-CAB34BFD0059}" sibTransId="{F247C8D1-4826-474D-8103-A6FFEA3F87BD}"/>
    <dgm:cxn modelId="{2B267632-0DFF-4826-B871-7619EA9D3CB0}" srcId="{C54971DD-2141-4DEA-9EA1-71EBDA44FBDC}" destId="{D321FEA6-CA91-41C0-AA54-7C4697B04297}" srcOrd="1" destOrd="0" parTransId="{EC19E7F9-7DF5-452A-9AA5-0164BB74C88D}" sibTransId="{5F8AB0A1-C3B9-4E9C-B83F-7D883E518E69}"/>
    <dgm:cxn modelId="{57F43938-3C21-44CD-84E7-859A81AB73CC}" type="presOf" srcId="{EDEB07FE-45F6-4694-9072-0873DC27C9B2}" destId="{CD893688-4330-4753-8566-A7A163B5CF63}" srcOrd="0" destOrd="0" presId="urn:microsoft.com/office/officeart/2005/8/layout/hierarchy6"/>
    <dgm:cxn modelId="{08E578CB-F438-4650-898B-61D883D4A5DF}" type="presParOf" srcId="{CD893688-4330-4753-8566-A7A163B5CF63}" destId="{54F90A52-796F-4D0A-8EA1-B53E0275B96A}" srcOrd="0" destOrd="0" presId="urn:microsoft.com/office/officeart/2005/8/layout/hierarchy6"/>
    <dgm:cxn modelId="{BAB78001-3F31-4CAC-AC37-BD77C05EC12F}" type="presParOf" srcId="{54F90A52-796F-4D0A-8EA1-B53E0275B96A}" destId="{A7033F1B-DCFE-44E3-8D12-AD436FC8CE53}" srcOrd="0" destOrd="0" presId="urn:microsoft.com/office/officeart/2005/8/layout/hierarchy6"/>
    <dgm:cxn modelId="{669D4F77-A1FF-4C1E-BE46-D6139C72D08A}" type="presParOf" srcId="{A7033F1B-DCFE-44E3-8D12-AD436FC8CE53}" destId="{B10935F4-E700-4635-AD3F-662D43C59AD8}" srcOrd="0" destOrd="0" presId="urn:microsoft.com/office/officeart/2005/8/layout/hierarchy6"/>
    <dgm:cxn modelId="{002651DF-EB34-42EA-9084-AE1F199E96FC}" type="presParOf" srcId="{B10935F4-E700-4635-AD3F-662D43C59AD8}" destId="{B9B046DC-2B38-4C2E-9F72-51A002410E2A}" srcOrd="0" destOrd="0" presId="urn:microsoft.com/office/officeart/2005/8/layout/hierarchy6"/>
    <dgm:cxn modelId="{2042EEC4-EBD2-4F28-BCB4-BD81E284E065}" type="presOf" srcId="{9130C10F-6403-4245-A6E6-5A1D233C4354}" destId="{B9B046DC-2B38-4C2E-9F72-51A002410E2A}" srcOrd="0" destOrd="0" presId="urn:microsoft.com/office/officeart/2005/8/layout/hierarchy6"/>
    <dgm:cxn modelId="{079AA40C-8AAA-409D-A596-F87ACB4EFC2C}" type="presParOf" srcId="{B10935F4-E700-4635-AD3F-662D43C59AD8}" destId="{F6F807E2-C5F2-40D6-99C8-0139AB29478F}" srcOrd="1" destOrd="0" presId="urn:microsoft.com/office/officeart/2005/8/layout/hierarchy6"/>
    <dgm:cxn modelId="{FF2815D0-67D4-4C9B-8AB9-74C8442D17D4}" type="presParOf" srcId="{F6F807E2-C5F2-40D6-99C8-0139AB29478F}" destId="{CDE9A1E2-3865-4BCD-94CB-A8C1CC9C4B55}" srcOrd="0" destOrd="0" presId="urn:microsoft.com/office/officeart/2005/8/layout/hierarchy6"/>
    <dgm:cxn modelId="{A9E8859A-5FAD-487A-A3C0-2F5C9C2F4CC5}" type="presOf" srcId="{DFB80775-E3CA-4241-B73B-59DA2A0B4F41}" destId="{CDE9A1E2-3865-4BCD-94CB-A8C1CC9C4B55}" srcOrd="0" destOrd="0" presId="urn:microsoft.com/office/officeart/2005/8/layout/hierarchy6"/>
    <dgm:cxn modelId="{5732D723-3615-47C0-ACF3-822E244F35C9}" type="presParOf" srcId="{F6F807E2-C5F2-40D6-99C8-0139AB29478F}" destId="{E1CF23F6-2D3A-4652-99D0-00512DA4B601}" srcOrd="1" destOrd="0" presId="urn:microsoft.com/office/officeart/2005/8/layout/hierarchy6"/>
    <dgm:cxn modelId="{BBAD047F-F56C-47BD-AEBD-AD3D8671858D}" type="presParOf" srcId="{E1CF23F6-2D3A-4652-99D0-00512DA4B601}" destId="{595BCF1C-4FC7-4594-9099-9C1CA9AB67B2}" srcOrd="0" destOrd="0" presId="urn:microsoft.com/office/officeart/2005/8/layout/hierarchy6"/>
    <dgm:cxn modelId="{A32E229E-0343-46A7-8B2B-20DEC7D06C5D}" type="presOf" srcId="{0E8ABB39-8907-4FEA-BEF2-5A501494FDA3}" destId="{595BCF1C-4FC7-4594-9099-9C1CA9AB67B2}" srcOrd="0" destOrd="0" presId="urn:microsoft.com/office/officeart/2005/8/layout/hierarchy6"/>
    <dgm:cxn modelId="{DB2DC463-4204-41A0-BECD-5347AF8173DF}" type="presParOf" srcId="{E1CF23F6-2D3A-4652-99D0-00512DA4B601}" destId="{144E0FA4-8206-4C25-9A1D-A66F59F47E37}" srcOrd="1" destOrd="0" presId="urn:microsoft.com/office/officeart/2005/8/layout/hierarchy6"/>
    <dgm:cxn modelId="{8D6D374E-0C74-48D7-8263-B2D26A56F9D2}" type="presParOf" srcId="{F6F807E2-C5F2-40D6-99C8-0139AB29478F}" destId="{644B15B1-AE53-4F99-9ABB-84D1848B5271}" srcOrd="2" destOrd="0" presId="urn:microsoft.com/office/officeart/2005/8/layout/hierarchy6"/>
    <dgm:cxn modelId="{4EBB1912-C553-436F-B08E-5E4F192B1F0D}" type="presOf" srcId="{BA4FD9AC-B636-4CFE-A27B-1D3E92FE3557}" destId="{644B15B1-AE53-4F99-9ABB-84D1848B5271}" srcOrd="0" destOrd="0" presId="urn:microsoft.com/office/officeart/2005/8/layout/hierarchy6"/>
    <dgm:cxn modelId="{AF0B0E50-BEBF-4D64-80FD-C57FD919C323}" type="presParOf" srcId="{F6F807E2-C5F2-40D6-99C8-0139AB29478F}" destId="{9FF07C5B-E81D-49A2-9730-10CA6C23357D}" srcOrd="3" destOrd="0" presId="urn:microsoft.com/office/officeart/2005/8/layout/hierarchy6"/>
    <dgm:cxn modelId="{6128FB04-E38C-45C9-8D6F-04ED40FD5A5A}" type="presParOf" srcId="{9FF07C5B-E81D-49A2-9730-10CA6C23357D}" destId="{524FA4D8-09A5-4B8A-96F8-BE1E2E3CF69A}" srcOrd="0" destOrd="0" presId="urn:microsoft.com/office/officeart/2005/8/layout/hierarchy6"/>
    <dgm:cxn modelId="{0667C220-FD6B-4DD7-80B0-75ED624C6C73}" type="presOf" srcId="{9B3B8812-7964-4976-AE05-ABC18CD7E344}" destId="{524FA4D8-09A5-4B8A-96F8-BE1E2E3CF69A}" srcOrd="0" destOrd="0" presId="urn:microsoft.com/office/officeart/2005/8/layout/hierarchy6"/>
    <dgm:cxn modelId="{08A4A2A6-285F-4A94-BC6B-83A13AE7363E}" type="presParOf" srcId="{9FF07C5B-E81D-49A2-9730-10CA6C23357D}" destId="{548585C4-A34E-4A69-AF08-3E73F0E02765}" srcOrd="1" destOrd="0" presId="urn:microsoft.com/office/officeart/2005/8/layout/hierarchy6"/>
    <dgm:cxn modelId="{D78D7FD2-8154-46DB-98ED-FB90516BDE87}" type="presParOf" srcId="{548585C4-A34E-4A69-AF08-3E73F0E02765}" destId="{34416DCB-A0F7-46A1-98E3-091DBC634C3D}" srcOrd="0" destOrd="0" presId="urn:microsoft.com/office/officeart/2005/8/layout/hierarchy6"/>
    <dgm:cxn modelId="{A72586EB-35DC-4163-833C-68956832F253}" type="presOf" srcId="{84052083-5D0B-4F4A-AED6-1649E54FA721}" destId="{34416DCB-A0F7-46A1-98E3-091DBC634C3D}" srcOrd="0" destOrd="0" presId="urn:microsoft.com/office/officeart/2005/8/layout/hierarchy6"/>
    <dgm:cxn modelId="{DE624841-EAB4-4C92-8F6C-F1485D6FD829}" type="presParOf" srcId="{548585C4-A34E-4A69-AF08-3E73F0E02765}" destId="{527C1CF1-6551-4093-8C2D-74F7AA78A67C}" srcOrd="1" destOrd="0" presId="urn:microsoft.com/office/officeart/2005/8/layout/hierarchy6"/>
    <dgm:cxn modelId="{158252A5-23BA-441E-8294-2E3B99DBDBEC}" type="presParOf" srcId="{527C1CF1-6551-4093-8C2D-74F7AA78A67C}" destId="{43F677C1-F97A-434D-9648-6F8578163067}" srcOrd="0" destOrd="0" presId="urn:microsoft.com/office/officeart/2005/8/layout/hierarchy6"/>
    <dgm:cxn modelId="{AA707CEC-DD10-4DFA-A94E-BF3517B697F2}" type="presOf" srcId="{E1630E5B-C010-4BEA-BD7C-55EDEE18F23C}" destId="{43F677C1-F97A-434D-9648-6F8578163067}" srcOrd="0" destOrd="0" presId="urn:microsoft.com/office/officeart/2005/8/layout/hierarchy6"/>
    <dgm:cxn modelId="{36346DF5-5DBC-4DB3-87F4-1F38082374FE}" type="presParOf" srcId="{527C1CF1-6551-4093-8C2D-74F7AA78A67C}" destId="{99C5C82B-6B3F-47A4-A76B-12C7D2CE03A4}" srcOrd="1" destOrd="0" presId="urn:microsoft.com/office/officeart/2005/8/layout/hierarchy6"/>
    <dgm:cxn modelId="{89D4FFE3-2295-4B1C-923B-2A10E39CDBE2}" type="presParOf" srcId="{F6F807E2-C5F2-40D6-99C8-0139AB29478F}" destId="{0F52449B-1D91-46EA-931E-E9C459A7A0A7}" srcOrd="4" destOrd="0" presId="urn:microsoft.com/office/officeart/2005/8/layout/hierarchy6"/>
    <dgm:cxn modelId="{7AD6AFDF-E69E-441C-B0F8-F754B930388E}" type="presOf" srcId="{94147998-32D2-4E10-87E1-EE3231D077C8}" destId="{0F52449B-1D91-46EA-931E-E9C459A7A0A7}" srcOrd="0" destOrd="0" presId="urn:microsoft.com/office/officeart/2005/8/layout/hierarchy6"/>
    <dgm:cxn modelId="{2136BADA-E7B0-4523-BEAE-73441E1C9713}" type="presParOf" srcId="{F6F807E2-C5F2-40D6-99C8-0139AB29478F}" destId="{D5434714-0940-487F-B269-CC399D0B45FC}" srcOrd="5" destOrd="0" presId="urn:microsoft.com/office/officeart/2005/8/layout/hierarchy6"/>
    <dgm:cxn modelId="{BACFA125-F1A9-4439-9CD3-2BF4F9CBD9D1}" type="presParOf" srcId="{D5434714-0940-487F-B269-CC399D0B45FC}" destId="{B1538AB8-10AA-4F42-9DD0-A94C97D1AD75}" srcOrd="0" destOrd="0" presId="urn:microsoft.com/office/officeart/2005/8/layout/hierarchy6"/>
    <dgm:cxn modelId="{F24B195E-255C-478D-9ADA-437CB74F2E60}" type="presOf" srcId="{C54971DD-2141-4DEA-9EA1-71EBDA44FBDC}" destId="{B1538AB8-10AA-4F42-9DD0-A94C97D1AD75}" srcOrd="0" destOrd="0" presId="urn:microsoft.com/office/officeart/2005/8/layout/hierarchy6"/>
    <dgm:cxn modelId="{F874DCB3-A09C-4ABE-B74A-EA985E5EFB8B}" type="presParOf" srcId="{D5434714-0940-487F-B269-CC399D0B45FC}" destId="{28DCBBEF-022C-480D-96D8-29892A5BEA11}" srcOrd="1" destOrd="0" presId="urn:microsoft.com/office/officeart/2005/8/layout/hierarchy6"/>
    <dgm:cxn modelId="{EDE4113A-307E-450C-B69A-3DDB848C1062}" type="presParOf" srcId="{28DCBBEF-022C-480D-96D8-29892A5BEA11}" destId="{D4D32482-2FE4-4386-91A9-0D94B59569F3}" srcOrd="0" destOrd="0" presId="urn:microsoft.com/office/officeart/2005/8/layout/hierarchy6"/>
    <dgm:cxn modelId="{D552A65D-AC64-46B8-A471-F369E6502335}" type="presOf" srcId="{BB5751C5-67D2-49B5-B513-CAB34BFD0059}" destId="{D4D32482-2FE4-4386-91A9-0D94B59569F3}" srcOrd="0" destOrd="0" presId="urn:microsoft.com/office/officeart/2005/8/layout/hierarchy6"/>
    <dgm:cxn modelId="{C29B1201-C021-40C8-8FFD-0371A7131034}" type="presParOf" srcId="{28DCBBEF-022C-480D-96D8-29892A5BEA11}" destId="{C11E464C-C55B-4101-BB9E-365537BDE215}" srcOrd="1" destOrd="0" presId="urn:microsoft.com/office/officeart/2005/8/layout/hierarchy6"/>
    <dgm:cxn modelId="{DD96BD77-F085-4CCD-8590-7CC3C548E511}" type="presParOf" srcId="{C11E464C-C55B-4101-BB9E-365537BDE215}" destId="{FB8723D6-C848-4DCA-90B9-80504B58A5E1}" srcOrd="0" destOrd="0" presId="urn:microsoft.com/office/officeart/2005/8/layout/hierarchy6"/>
    <dgm:cxn modelId="{A9ABE30B-860D-4566-B96C-32B4A61310AD}" type="presOf" srcId="{39E01E70-A2CA-47B9-9E1E-E415ADEDC591}" destId="{FB8723D6-C848-4DCA-90B9-80504B58A5E1}" srcOrd="0" destOrd="0" presId="urn:microsoft.com/office/officeart/2005/8/layout/hierarchy6"/>
    <dgm:cxn modelId="{2F57976B-75E8-4C18-9B4C-E844A0A9C422}" type="presParOf" srcId="{C11E464C-C55B-4101-BB9E-365537BDE215}" destId="{24501BFD-23C9-4358-8F7C-C705DB436345}" srcOrd="1" destOrd="0" presId="urn:microsoft.com/office/officeart/2005/8/layout/hierarchy6"/>
    <dgm:cxn modelId="{0C60FC05-6766-4920-9DD8-482B20D935A2}" type="presParOf" srcId="{28DCBBEF-022C-480D-96D8-29892A5BEA11}" destId="{EB8B537E-DCB8-4051-A6E1-EE48E9A6F623}" srcOrd="2" destOrd="0" presId="urn:microsoft.com/office/officeart/2005/8/layout/hierarchy6"/>
    <dgm:cxn modelId="{E82215E7-3A1E-4369-8B2C-6187A35FA530}" type="presOf" srcId="{EC19E7F9-7DF5-452A-9AA5-0164BB74C88D}" destId="{EB8B537E-DCB8-4051-A6E1-EE48E9A6F623}" srcOrd="0" destOrd="0" presId="urn:microsoft.com/office/officeart/2005/8/layout/hierarchy6"/>
    <dgm:cxn modelId="{8CF64A96-F2A6-4D70-8920-A0EF35E02876}" type="presParOf" srcId="{28DCBBEF-022C-480D-96D8-29892A5BEA11}" destId="{6405AD4B-CE34-468A-8671-43E3703436B9}" srcOrd="3" destOrd="0" presId="urn:microsoft.com/office/officeart/2005/8/layout/hierarchy6"/>
    <dgm:cxn modelId="{BC06B9B4-B05E-48E5-BC85-F7C9F48722F7}" type="presParOf" srcId="{6405AD4B-CE34-468A-8671-43E3703436B9}" destId="{DB7DEB6F-0053-4AA5-8EF8-DB8747FB9490}" srcOrd="0" destOrd="0" presId="urn:microsoft.com/office/officeart/2005/8/layout/hierarchy6"/>
    <dgm:cxn modelId="{A3BC616E-7194-4ECD-843C-DE7563D08DEC}" type="presOf" srcId="{D321FEA6-CA91-41C0-AA54-7C4697B04297}" destId="{DB7DEB6F-0053-4AA5-8EF8-DB8747FB9490}" srcOrd="0" destOrd="0" presId="urn:microsoft.com/office/officeart/2005/8/layout/hierarchy6"/>
    <dgm:cxn modelId="{BA9169CA-C967-40A8-83F5-D1F511CEDF28}" type="presParOf" srcId="{6405AD4B-CE34-468A-8671-43E3703436B9}" destId="{20DF7844-D7D6-4702-A889-4D9AF10B5795}" srcOrd="1" destOrd="0" presId="urn:microsoft.com/office/officeart/2005/8/layout/hierarchy6"/>
    <dgm:cxn modelId="{569DB497-AE3D-4191-B13E-D0C6F577C093}" type="presParOf" srcId="{CD893688-4330-4753-8566-A7A163B5CF63}" destId="{545CF0A7-5158-4E7B-B173-6A865C44FE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1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C1D59D2-D2CB-47BF-8341-C4C482984B9E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A77FA-5608-454D-941F-94A9933154DB}" type="parTrans" cxnId="{CDEFD520-FF47-4AE6-B0A0-E8D99FB8D021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25159B9C-A2F5-4F9A-914C-0CD1394B11E8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600">
              <a:latin typeface="Comic Sans MS" panose="030f0702030302020204" pitchFamily="66" charset="0"/>
            </a:rPr>
            <a:t>Anayasa</a:t>
          </a:r>
          <a:endParaRPr lang="en-US" sz="1600">
            <a:latin typeface="Comic Sans MS" panose="030f0702030302020204" pitchFamily="66" charset="0"/>
          </a:endParaRPr>
        </a:p>
      </dgm:t>
    </dgm:pt>
    <dgm:pt modelId="{5A9B0B75-5EC9-483C-AE80-04270A8D5450}" type="sibTrans" cxnId="{CDEFD520-FF47-4AE6-B0A0-E8D99FB8D021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FC7596B1-C99A-403C-9A9C-A4A7F67A475D}" type="parTrans" cxnId="{9DE2B006-780C-4C25-8EE5-E3489779FCE8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842D2073-D3CE-4142-AFBB-EDCB27260B27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en-US" sz="1600" err="1">
              <a:latin typeface="Comic Sans MS" panose="030f0702030302020204" pitchFamily="66" charset="0"/>
            </a:rPr>
            <a:t>Kanun=</a:t>
          </a:r>
          <a:r>
            <a:rPr lang="tr-TR" sz="1600">
              <a:latin typeface="Comic Sans MS" panose="030f0702030302020204" pitchFamily="66" charset="0"/>
            </a:rPr>
            <a:t>OHAL CB Kararnamesi</a:t>
          </a:r>
          <a:r>
            <a:rPr lang="en-US" sz="1600">
              <a:latin typeface="Comic Sans MS" panose="030f0702030302020204" pitchFamily="66" charset="0"/>
            </a:rPr>
            <a:t>=</a:t>
          </a:r>
          <a:r>
            <a:rPr lang="tr-TR" sz="1600">
              <a:latin typeface="Comic Sans MS" panose="030f0702030302020204" pitchFamily="66" charset="0"/>
            </a:rPr>
            <a:t> </a:t>
          </a:r>
          <a:r>
            <a:rPr lang="en-US" sz="1600" err="1">
              <a:latin typeface="Comic Sans MS" panose="030f0702030302020204" pitchFamily="66" charset="0"/>
            </a:rPr>
            <a:t>Milletlerarası Andlaşmalar</a:t>
          </a:r>
          <a:endParaRPr lang="en-US" sz="1600">
            <a:latin typeface="Comic Sans MS" panose="030f0702030302020204" pitchFamily="66" charset="0"/>
          </a:endParaRPr>
        </a:p>
      </dgm:t>
    </dgm:pt>
    <dgm:pt modelId="{7AAB5534-5ECF-4144-BF1E-B437C3D4DBCA}" type="sibTrans" cxnId="{9DE2B006-780C-4C25-8EE5-E3489779FCE8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4B50F99B-7766-4323-B9BE-AB69DF947DDB}" type="parTrans" cxnId="{05E2D08D-3D05-4FED-8F62-8485D8D2228C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AFB6A4EC-D135-4DCF-AD3A-E4D78371065B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600">
              <a:latin typeface="Comic Sans MS" panose="030f0702030302020204" pitchFamily="66" charset="0"/>
            </a:rPr>
            <a:t>CB Kararnamesi</a:t>
          </a:r>
          <a:endParaRPr lang="en-US" sz="1600">
            <a:latin typeface="Comic Sans MS" panose="030f0702030302020204" pitchFamily="66" charset="0"/>
          </a:endParaRPr>
        </a:p>
      </dgm:t>
    </dgm:pt>
    <dgm:pt modelId="{D52C9E70-BE58-416F-91F6-159B9D1C3DEE}" type="sibTrans" cxnId="{05E2D08D-3D05-4FED-8F62-8485D8D2228C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AC28953D-2575-44D2-8479-3B6F8DC8746A}" type="parTrans" cxnId="{1310D82B-A1EF-4AFC-BEA4-0F2424B26656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B99702ED-2A57-4E94-A231-532C430F0ECF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600">
              <a:latin typeface="Comic Sans MS" panose="030f0702030302020204" pitchFamily="66" charset="0"/>
            </a:rPr>
            <a:t>Yönetmelik</a:t>
          </a:r>
          <a:endParaRPr lang="en-US" sz="1600">
            <a:latin typeface="Comic Sans MS" panose="030f0702030302020204" pitchFamily="66" charset="0"/>
          </a:endParaRPr>
        </a:p>
      </dgm:t>
    </dgm:pt>
    <dgm:pt modelId="{35B5661D-A741-41D2-B936-33ECBDB55515}" type="sibTrans" cxnId="{1310D82B-A1EF-4AFC-BEA4-0F2424B26656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C7E74D28-5546-4588-B51E-5DC4B795FF07}" type="pres">
      <dgm:prSet presAssocID="{5C1D59D2-D2CB-47BF-8341-C4C482984B9E}" presName="compositeShape">
        <dgm:presLayoutVars>
          <dgm:dir/>
          <dgm:resizeHandles/>
        </dgm:presLayoutVars>
      </dgm:prSet>
      <dgm:spPr/>
      <dgm:t>
        <a:bodyPr/>
        <a:lstStyle/>
        <a:p/>
      </dgm:t>
    </dgm:pt>
    <dgm:pt modelId="{93F4DF2A-AC2F-43D5-8E88-2BB46368319E}" type="pres">
      <dgm:prSet presAssocID="{5C1D59D2-D2CB-47BF-8341-C4C482984B9E}" presName="pyramid" presStyleLbl="node1" presStyleCnt="1" custScaleX="201365" custLinFactX="-7191" custLinFactNeighborX="-100000"/>
      <dgm:spPr/>
      <dgm:t>
        <a:bodyPr/>
        <a:lstStyle/>
        <a:p/>
      </dgm:t>
    </dgm:pt>
    <dgm:pt modelId="{A71AB33C-1799-4167-BC5B-0DD7F809B4D3}" type="pres">
      <dgm:prSet presAssocID="{5C1D59D2-D2CB-47BF-8341-C4C482984B9E}" presName="theList"/>
      <dgm:spPr/>
      <dgm:t>
        <a:bodyPr/>
        <a:lstStyle/>
        <a:p/>
      </dgm:t>
    </dgm:pt>
    <dgm:pt modelId="{E1D33885-3E0A-4875-8101-99A6D535CB8C}" type="pres">
      <dgm:prSet presAssocID="{25159B9C-A2F5-4F9A-914C-0CD1394B11E8}" presName="aNode" presStyleLbl="fgAcc1" presStyleCnt="4" custScaleX="305203" custScaleY="363574" custLinFactY="14535" custLinFactNeighborX="-54443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A8A87946-FD7A-4EC4-84BC-5E47AC8F09DB}" type="pres">
      <dgm:prSet presAssocID="{25159B9C-A2F5-4F9A-914C-0CD1394B11E8}" presName="aSpace"/>
      <dgm:spPr/>
      <dgm:t>
        <a:bodyPr/>
        <a:lstStyle/>
        <a:p/>
      </dgm:t>
    </dgm:pt>
    <dgm:pt modelId="{31E6B8F1-6045-4902-9748-35640B784164}" type="pres">
      <dgm:prSet presAssocID="{842D2073-D3CE-4142-AFBB-EDCB27260B27}" presName="aNode" presStyleLbl="fgAcc1" presStyleIdx="1" presStyleCnt="4" custScaleX="305203" custScaleY="428992" custLinFactY="47591" custLinFactNeighborX="-54443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F5255388-BC58-4084-844D-2ECFD4C8206C}" type="pres">
      <dgm:prSet presAssocID="{842D2073-D3CE-4142-AFBB-EDCB27260B27}" presName="aSpace"/>
      <dgm:spPr/>
      <dgm:t>
        <a:bodyPr/>
        <a:lstStyle/>
        <a:p/>
      </dgm:t>
    </dgm:pt>
    <dgm:pt modelId="{73FA9F53-C438-4CAA-ABDB-F494EF3FB68A}" type="pres">
      <dgm:prSet presAssocID="{AFB6A4EC-D135-4DCF-AD3A-E4D78371065B}" presName="aNode" presStyleLbl="fgAcc1" presStyleIdx="2" presStyleCnt="4" custScaleX="305203" custScaleY="363574" custLinFactY="69367" custLinFactNeighborX="-54443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9DF3AB05-38D6-40DC-B163-8B3CD5294B09}" type="pres">
      <dgm:prSet presAssocID="{AFB6A4EC-D135-4DCF-AD3A-E4D78371065B}" presName="aSpace"/>
      <dgm:spPr/>
      <dgm:t>
        <a:bodyPr/>
        <a:lstStyle/>
        <a:p/>
      </dgm:t>
    </dgm:pt>
    <dgm:pt modelId="{F5B412AC-0AFC-44FC-A2C5-A7640F6CE589}" type="pres">
      <dgm:prSet presAssocID="{B99702ED-2A57-4E94-A231-532C430F0ECF}" presName="aNode" presStyleLbl="fgAcc1" presStyleIdx="3" presStyleCnt="4" custScaleX="305203" custScaleY="363574" custLinFactY="91143" custLinFactNeighborX="-54443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B6896CAC-3D58-4DFD-8BB9-72D982545E65}" type="pres">
      <dgm:prSet presAssocID="{B99702ED-2A57-4E94-A231-532C430F0ECF}" presName="aSpace"/>
      <dgm:spPr/>
      <dgm:t>
        <a:bodyPr/>
        <a:lstStyle/>
        <a:p/>
      </dgm:t>
    </dgm:pt>
  </dgm:ptLst>
  <dgm:cxnLst>
    <dgm:cxn modelId="{CDEFD520-FF47-4AE6-B0A0-E8D99FB8D021}" srcId="{5C1D59D2-D2CB-47BF-8341-C4C482984B9E}" destId="{25159B9C-A2F5-4F9A-914C-0CD1394B11E8}" srcOrd="0" destOrd="0" parTransId="{90FA77FA-5608-454D-941F-94A9933154DB}" sibTransId="{5A9B0B75-5EC9-483C-AE80-04270A8D5450}"/>
    <dgm:cxn modelId="{9DE2B006-780C-4C25-8EE5-E3489779FCE8}" srcId="{5C1D59D2-D2CB-47BF-8341-C4C482984B9E}" destId="{842D2073-D3CE-4142-AFBB-EDCB27260B27}" srcOrd="1" destOrd="0" parTransId="{FC7596B1-C99A-403C-9A9C-A4A7F67A475D}" sibTransId="{7AAB5534-5ECF-4144-BF1E-B437C3D4DBCA}"/>
    <dgm:cxn modelId="{05E2D08D-3D05-4FED-8F62-8485D8D2228C}" srcId="{5C1D59D2-D2CB-47BF-8341-C4C482984B9E}" destId="{AFB6A4EC-D135-4DCF-AD3A-E4D78371065B}" srcOrd="2" destOrd="0" parTransId="{4B50F99B-7766-4323-B9BE-AB69DF947DDB}" sibTransId="{D52C9E70-BE58-416F-91F6-159B9D1C3DEE}"/>
    <dgm:cxn modelId="{1310D82B-A1EF-4AFC-BEA4-0F2424B26656}" srcId="{5C1D59D2-D2CB-47BF-8341-C4C482984B9E}" destId="{B99702ED-2A57-4E94-A231-532C430F0ECF}" srcOrd="3" destOrd="0" parTransId="{AC28953D-2575-44D2-8479-3B6F8DC8746A}" sibTransId="{35B5661D-A741-41D2-B936-33ECBDB55515}"/>
    <dgm:cxn modelId="{1C59CEEF-01AA-415E-B591-13B7D4882F4C}" type="presOf" srcId="{5C1D59D2-D2CB-47BF-8341-C4C482984B9E}" destId="{C7E74D28-5546-4588-B51E-5DC4B795FF07}" srcOrd="0" destOrd="0" presId="urn:microsoft.com/office/officeart/2005/8/layout/pyramid2"/>
    <dgm:cxn modelId="{DC0AE279-017B-43EC-B299-7E78B47A5B75}" type="presParOf" srcId="{C7E74D28-5546-4588-B51E-5DC4B795FF07}" destId="{93F4DF2A-AC2F-43D5-8E88-2BB46368319E}" srcOrd="0" destOrd="0" presId="urn:microsoft.com/office/officeart/2005/8/layout/pyramid2"/>
    <dgm:cxn modelId="{AFB9A425-7154-4ACD-96A9-9A817480F246}" type="presParOf" srcId="{C7E74D28-5546-4588-B51E-5DC4B795FF07}" destId="{A71AB33C-1799-4167-BC5B-0DD7F809B4D3}" srcOrd="1" destOrd="0" presId="urn:microsoft.com/office/officeart/2005/8/layout/pyramid2"/>
    <dgm:cxn modelId="{E4A7B13A-1FBC-4EDD-908B-6FBCBB9A151E}" type="presParOf" srcId="{A71AB33C-1799-4167-BC5B-0DD7F809B4D3}" destId="{E1D33885-3E0A-4875-8101-99A6D535CB8C}" srcOrd="0" destOrd="0" presId="urn:microsoft.com/office/officeart/2005/8/layout/pyramid2"/>
    <dgm:cxn modelId="{2BADD63F-BB7C-49A9-99E4-D1FF7AE22AC0}" type="presOf" srcId="{25159B9C-A2F5-4F9A-914C-0CD1394B11E8}" destId="{E1D33885-3E0A-4875-8101-99A6D535CB8C}" srcOrd="0" destOrd="0" presId="urn:microsoft.com/office/officeart/2005/8/layout/pyramid2"/>
    <dgm:cxn modelId="{7B1BAE5A-7CC4-4DF6-BC3D-152194392B9A}" type="presParOf" srcId="{A71AB33C-1799-4167-BC5B-0DD7F809B4D3}" destId="{A8A87946-FD7A-4EC4-84BC-5E47AC8F09DB}" srcOrd="1" destOrd="0" presId="urn:microsoft.com/office/officeart/2005/8/layout/pyramid2"/>
    <dgm:cxn modelId="{F4CCADCB-D136-4F2B-9CEE-3B2257BBD353}" type="presParOf" srcId="{A71AB33C-1799-4167-BC5B-0DD7F809B4D3}" destId="{31E6B8F1-6045-4902-9748-35640B784164}" srcOrd="2" destOrd="0" presId="urn:microsoft.com/office/officeart/2005/8/layout/pyramid2"/>
    <dgm:cxn modelId="{9FE3DEC0-FE57-411C-BB48-6CD5F1755C51}" type="presOf" srcId="{842D2073-D3CE-4142-AFBB-EDCB27260B27}" destId="{31E6B8F1-6045-4902-9748-35640B784164}" srcOrd="0" destOrd="0" presId="urn:microsoft.com/office/officeart/2005/8/layout/pyramid2"/>
    <dgm:cxn modelId="{3DD0E5EE-DB73-4EE2-A1DE-2EDE6664387A}" type="presParOf" srcId="{A71AB33C-1799-4167-BC5B-0DD7F809B4D3}" destId="{F5255388-BC58-4084-844D-2ECFD4C8206C}" srcOrd="3" destOrd="0" presId="urn:microsoft.com/office/officeart/2005/8/layout/pyramid2"/>
    <dgm:cxn modelId="{725ADF71-F48A-4B82-909B-A2A9CD36B3E0}" type="presParOf" srcId="{A71AB33C-1799-4167-BC5B-0DD7F809B4D3}" destId="{73FA9F53-C438-4CAA-ABDB-F494EF3FB68A}" srcOrd="4" destOrd="0" presId="urn:microsoft.com/office/officeart/2005/8/layout/pyramid2"/>
    <dgm:cxn modelId="{E9E823CF-E2A0-4954-9834-EBC2F6E6DDF7}" type="presOf" srcId="{AFB6A4EC-D135-4DCF-AD3A-E4D78371065B}" destId="{73FA9F53-C438-4CAA-ABDB-F494EF3FB68A}" srcOrd="0" destOrd="0" presId="urn:microsoft.com/office/officeart/2005/8/layout/pyramid2"/>
    <dgm:cxn modelId="{18CA816C-D87A-46D4-B385-6C50D4AACFE5}" type="presParOf" srcId="{A71AB33C-1799-4167-BC5B-0DD7F809B4D3}" destId="{9DF3AB05-38D6-40DC-B163-8B3CD5294B09}" srcOrd="5" destOrd="0" presId="urn:microsoft.com/office/officeart/2005/8/layout/pyramid2"/>
    <dgm:cxn modelId="{1A19A671-5202-48B9-9ADA-BD74DA985BBF}" type="presParOf" srcId="{A71AB33C-1799-4167-BC5B-0DD7F809B4D3}" destId="{F5B412AC-0AFC-44FC-A2C5-A7640F6CE589}" srcOrd="6" destOrd="0" presId="urn:microsoft.com/office/officeart/2005/8/layout/pyramid2"/>
    <dgm:cxn modelId="{AABDE272-8978-4C51-8A49-845A06757394}" type="presOf" srcId="{B99702ED-2A57-4E94-A231-532C430F0ECF}" destId="{F5B412AC-0AFC-44FC-A2C5-A7640F6CE589}" srcOrd="0" destOrd="0" presId="urn:microsoft.com/office/officeart/2005/8/layout/pyramid2"/>
    <dgm:cxn modelId="{287C81BB-E7E8-4B82-9204-D02FC78721CD}" type="presParOf" srcId="{A71AB33C-1799-4167-BC5B-0DD7F809B4D3}" destId="{B6896CAC-3D58-4DFD-8BB9-72D982545E6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1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9A4E2DD-2161-4711-B775-82E25606AAF3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64DB31-BA29-4347-9880-040625709F15}" type="parTrans" cxnId="{C224F93E-7196-4605-A235-97CE6A1945E3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E75127A-5F75-4217-84B6-1B34261B8852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II- YAZISIZ KAYNAKLAR </a:t>
          </a:r>
        </a:p>
        <a:p>
          <a:r>
            <a:rPr lang="tr-TR" sz="1800" b="1">
              <a:latin typeface="Comic Sans MS" panose="030f0702030302020204" pitchFamily="66" charset="0"/>
            </a:rPr>
            <a:t>(ÖRF VE ADET HUKUKU)</a:t>
          </a:r>
          <a:endParaRPr lang="en-US" sz="1800" b="1">
            <a:latin typeface="Comic Sans MS" panose="030f0702030302020204" pitchFamily="66" charset="0"/>
          </a:endParaRPr>
        </a:p>
      </dgm:t>
    </dgm:pt>
    <dgm:pt modelId="{0AA36E63-7AA3-4161-B861-158026930B7A}" type="parTrans" cxnId="{D5B356C5-E895-4DF6-841D-4A978AB5996A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420BEDFB-436D-4797-A146-1FFF5BCF73DD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A- Maddi Unsur: 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Süreklilik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Tekrarlanma</a:t>
          </a:r>
          <a:endParaRPr lang="en-US" sz="1800" b="0">
            <a:latin typeface="Comic Sans MS" panose="030f0702030302020204" pitchFamily="66" charset="0"/>
          </a:endParaRPr>
        </a:p>
      </dgm:t>
    </dgm:pt>
    <dgm:pt modelId="{00BE5A38-7994-48EA-959D-94C11054A6FE}" type="sibTrans" cxnId="{D5B356C5-E895-4DF6-841D-4A978AB5996A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9A03962-DC89-4D20-869B-C10143691E92}" type="parTrans" cxnId="{3B123E7C-6193-44E3-A837-8766FFE933AF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CA5B2E0B-3EFE-4C78-BCFD-A4DDB55287F8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B-  Manevi Unsur: </a:t>
          </a:r>
        </a:p>
        <a:p>
          <a:pPr algn="just"/>
          <a:r>
            <a:rPr lang="tr-TR" sz="1800">
              <a:latin typeface="Comic Sans MS" panose="030f0702030302020204" pitchFamily="66" charset="0"/>
            </a:rPr>
            <a:t>- Genel İnanç</a:t>
          </a:r>
          <a:endParaRPr lang="en-US" sz="1800">
            <a:latin typeface="Comic Sans MS" panose="030f0702030302020204" pitchFamily="66" charset="0"/>
          </a:endParaRPr>
        </a:p>
      </dgm:t>
    </dgm:pt>
    <dgm:pt modelId="{DDEA2C0A-D223-4803-A0C9-B7999BA91528}" type="sibTrans" cxnId="{3B123E7C-6193-44E3-A837-8766FFE933AF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AFA22E7-B659-451A-B2F7-40C85BA20F61}" type="parTrans" cxnId="{3EC082B3-AA15-45D2-8094-91CB35F911BC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6A2AAED5-AEA2-4569-A2C7-6BEAADF21036}">
      <dgm:prSet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C- Hukuki Unsur: </a:t>
          </a:r>
        </a:p>
        <a:p>
          <a:pPr algn="just"/>
          <a:r>
            <a:rPr lang="tr-TR" sz="1800">
              <a:latin typeface="Comic Sans MS" panose="030f0702030302020204" pitchFamily="66" charset="0"/>
            </a:rPr>
            <a:t>- Devlet Desteği</a:t>
          </a:r>
          <a:endParaRPr lang="en-US" sz="1800">
            <a:latin typeface="Comic Sans MS" panose="030f0702030302020204" pitchFamily="66" charset="0"/>
          </a:endParaRPr>
        </a:p>
      </dgm:t>
    </dgm:pt>
    <dgm:pt modelId="{97A4452C-9A8F-4223-AC55-3A4525257412}" type="sibTrans" cxnId="{3EC082B3-AA15-45D2-8094-91CB35F911BC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08BF6B4-19AF-43A2-B58E-CFDC416EB5E0}" type="sibTrans" cxnId="{C224F93E-7196-4605-A235-97CE6A1945E3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BB2EB0A-0531-4979-AC56-8459CEA96F5D}" type="pres">
      <dgm:prSet presAssocID="{09A4E2DD-2161-4711-B775-82E25606AAF3}" presName="Name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8EFE7AA6-0E21-4292-B126-D354F23103CC}" type="pres">
      <dgm:prSet presAssocID="{BE75127A-5F75-4217-84B6-1B34261B8852}" presName="vertOne"/>
      <dgm:spPr/>
      <dgm:t>
        <a:bodyPr/>
        <a:lstStyle/>
        <a:p/>
      </dgm:t>
    </dgm:pt>
    <dgm:pt modelId="{1396897F-6D8A-4673-82AA-5E9F462716B2}" type="pres">
      <dgm:prSet presAssocID="{BE75127A-5F75-4217-84B6-1B34261B8852}" presName="txOn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1DADE3E1-7CE4-4002-986C-577D66B111A7}" type="pres">
      <dgm:prSet presAssocID="{BE75127A-5F75-4217-84B6-1B34261B8852}" presName="parTransOne"/>
      <dgm:spPr/>
      <dgm:t>
        <a:bodyPr/>
        <a:lstStyle/>
        <a:p/>
      </dgm:t>
    </dgm:pt>
    <dgm:pt modelId="{C6AF7583-11C6-4FC2-8490-4C7EB42E0B01}" type="pres">
      <dgm:prSet presAssocID="{BE75127A-5F75-4217-84B6-1B34261B8852}" presName="horzOne"/>
      <dgm:spPr/>
      <dgm:t>
        <a:bodyPr/>
        <a:lstStyle/>
        <a:p/>
      </dgm:t>
    </dgm:pt>
    <dgm:pt modelId="{57731795-95CB-4E34-93FA-F4E9E5685EE3}" type="pres">
      <dgm:prSet presAssocID="{420BEDFB-436D-4797-A146-1FFF5BCF73DD}" presName="vertTwo"/>
      <dgm:spPr/>
      <dgm:t>
        <a:bodyPr/>
        <a:lstStyle/>
        <a:p/>
      </dgm:t>
    </dgm:pt>
    <dgm:pt modelId="{B2038CC1-B6C1-4F09-A386-C0BB51ADBE4F}" type="pres">
      <dgm:prSet presAssocID="{420BEDFB-436D-4797-A146-1FFF5BCF73DD}" presName="txTwo" presStyleLbl="node2" presStyleCnt="3">
        <dgm:presLayoutVars>
          <dgm:chPref val="3"/>
        </dgm:presLayoutVars>
      </dgm:prSet>
      <dgm:spPr/>
      <dgm:t>
        <a:bodyPr/>
        <a:lstStyle/>
        <a:p/>
      </dgm:t>
    </dgm:pt>
    <dgm:pt modelId="{7307D05E-518F-4662-B470-94758828B440}" type="pres">
      <dgm:prSet presAssocID="{420BEDFB-436D-4797-A146-1FFF5BCF73DD}" presName="horzTwo"/>
      <dgm:spPr/>
      <dgm:t>
        <a:bodyPr/>
        <a:lstStyle/>
        <a:p/>
      </dgm:t>
    </dgm:pt>
    <dgm:pt modelId="{CBA2411D-AEF8-45D7-A492-16322C68E3E4}" type="pres">
      <dgm:prSet presAssocID="{00BE5A38-7994-48EA-959D-94C11054A6FE}" presName="sibSpaceTwo"/>
      <dgm:spPr/>
      <dgm:t>
        <a:bodyPr/>
        <a:lstStyle/>
        <a:p/>
      </dgm:t>
    </dgm:pt>
    <dgm:pt modelId="{C681DBF2-844E-4EB1-A87D-199250E21613}" type="pres">
      <dgm:prSet presAssocID="{CA5B2E0B-3EFE-4C78-BCFD-A4DDB55287F8}" presName="vertTwo"/>
      <dgm:spPr/>
      <dgm:t>
        <a:bodyPr/>
        <a:lstStyle/>
        <a:p/>
      </dgm:t>
    </dgm:pt>
    <dgm:pt modelId="{1814B557-7E36-4DC7-BF69-73060DBFA81D}" type="pres">
      <dgm:prSet presAssocID="{CA5B2E0B-3EFE-4C78-BCFD-A4DDB55287F8}" presName="txTwo" presStyleLbl="node2" presStyleIdx="1" presStyleCnt="3">
        <dgm:presLayoutVars>
          <dgm:chPref val="3"/>
        </dgm:presLayoutVars>
      </dgm:prSet>
      <dgm:spPr/>
      <dgm:t>
        <a:bodyPr/>
        <a:lstStyle/>
        <a:p/>
      </dgm:t>
    </dgm:pt>
    <dgm:pt modelId="{CE7A05E9-46F2-4ABA-A169-96C4CF8DAE28}" type="pres">
      <dgm:prSet presAssocID="{CA5B2E0B-3EFE-4C78-BCFD-A4DDB55287F8}" presName="horzTwo"/>
      <dgm:spPr/>
      <dgm:t>
        <a:bodyPr/>
        <a:lstStyle/>
        <a:p/>
      </dgm:t>
    </dgm:pt>
    <dgm:pt modelId="{2725BB8C-1056-445E-BF60-D94AC7712D71}" type="pres">
      <dgm:prSet presAssocID="{DDEA2C0A-D223-4803-A0C9-B7999BA91528}" presName="sibSpaceTwo"/>
      <dgm:spPr/>
      <dgm:t>
        <a:bodyPr/>
        <a:lstStyle/>
        <a:p/>
      </dgm:t>
    </dgm:pt>
    <dgm:pt modelId="{A3434131-446A-40BC-92E7-B4D4747D70FC}" type="pres">
      <dgm:prSet presAssocID="{6A2AAED5-AEA2-4569-A2C7-6BEAADF21036}" presName="vertTwo"/>
      <dgm:spPr/>
      <dgm:t>
        <a:bodyPr/>
        <a:lstStyle/>
        <a:p/>
      </dgm:t>
    </dgm:pt>
    <dgm:pt modelId="{A7DF9C27-2CFB-4775-B402-CB1A5ED328C8}" type="pres">
      <dgm:prSet presAssocID="{6A2AAED5-AEA2-4569-A2C7-6BEAADF21036}" presName="txTwo" presStyleLbl="node2" presStyleIdx="2" presStyleCnt="3">
        <dgm:presLayoutVars>
          <dgm:chPref val="3"/>
        </dgm:presLayoutVars>
      </dgm:prSet>
      <dgm:spPr/>
      <dgm:t>
        <a:bodyPr/>
        <a:lstStyle/>
        <a:p/>
      </dgm:t>
    </dgm:pt>
    <dgm:pt modelId="{C696285A-D69C-49B4-BB5C-B716C8ECAE8A}" type="pres">
      <dgm:prSet presAssocID="{6A2AAED5-AEA2-4569-A2C7-6BEAADF21036}" presName="horzTwo"/>
      <dgm:spPr/>
      <dgm:t>
        <a:bodyPr/>
        <a:lstStyle/>
        <a:p/>
      </dgm:t>
    </dgm:pt>
  </dgm:ptLst>
  <dgm:cxnLst>
    <dgm:cxn modelId="{C224F93E-7196-4605-A235-97CE6A1945E3}" srcId="{09A4E2DD-2161-4711-B775-82E25606AAF3}" destId="{BE75127A-5F75-4217-84B6-1B34261B8852}" srcOrd="0" destOrd="0" parTransId="{0064DB31-BA29-4347-9880-040625709F15}" sibTransId="{108BF6B4-19AF-43A2-B58E-CFDC416EB5E0}"/>
    <dgm:cxn modelId="{D5B356C5-E895-4DF6-841D-4A978AB5996A}" srcId="{BE75127A-5F75-4217-84B6-1B34261B8852}" destId="{420BEDFB-436D-4797-A146-1FFF5BCF73DD}" srcOrd="0" destOrd="0" parTransId="{0AA36E63-7AA3-4161-B861-158026930B7A}" sibTransId="{00BE5A38-7994-48EA-959D-94C11054A6FE}"/>
    <dgm:cxn modelId="{3B123E7C-6193-44E3-A837-8766FFE933AF}" srcId="{BE75127A-5F75-4217-84B6-1B34261B8852}" destId="{CA5B2E0B-3EFE-4C78-BCFD-A4DDB55287F8}" srcOrd="1" destOrd="0" parTransId="{09A03962-DC89-4D20-869B-C10143691E92}" sibTransId="{DDEA2C0A-D223-4803-A0C9-B7999BA91528}"/>
    <dgm:cxn modelId="{3EC082B3-AA15-45D2-8094-91CB35F911BC}" srcId="{BE75127A-5F75-4217-84B6-1B34261B8852}" destId="{6A2AAED5-AEA2-4569-A2C7-6BEAADF21036}" srcOrd="2" destOrd="0" parTransId="{7AFA22E7-B659-451A-B2F7-40C85BA20F61}" sibTransId="{97A4452C-9A8F-4223-AC55-3A4525257412}"/>
    <dgm:cxn modelId="{E46F801A-E024-432D-988C-7197B355DBCE}" type="presOf" srcId="{09A4E2DD-2161-4711-B775-82E25606AAF3}" destId="{2BB2EB0A-0531-4979-AC56-8459CEA96F5D}" srcOrd="0" destOrd="0" presId="urn:microsoft.com/office/officeart/2005/8/layout/hierarchy4"/>
    <dgm:cxn modelId="{BFF394CF-DD2D-428B-AE69-F95D927F30D4}" type="presParOf" srcId="{2BB2EB0A-0531-4979-AC56-8459CEA96F5D}" destId="{8EFE7AA6-0E21-4292-B126-D354F23103CC}" srcOrd="0" destOrd="0" presId="urn:microsoft.com/office/officeart/2005/8/layout/hierarchy4"/>
    <dgm:cxn modelId="{B994A018-3AE9-4B1C-8E43-5736279C6EA9}" type="presParOf" srcId="{8EFE7AA6-0E21-4292-B126-D354F23103CC}" destId="{1396897F-6D8A-4673-82AA-5E9F462716B2}" srcOrd="0" destOrd="0" presId="urn:microsoft.com/office/officeart/2005/8/layout/hierarchy4"/>
    <dgm:cxn modelId="{C8959784-DF30-474B-90E6-D63D99E84F22}" type="presOf" srcId="{BE75127A-5F75-4217-84B6-1B34261B8852}" destId="{1396897F-6D8A-4673-82AA-5E9F462716B2}" srcOrd="0" destOrd="0" presId="urn:microsoft.com/office/officeart/2005/8/layout/hierarchy4"/>
    <dgm:cxn modelId="{4F035461-AD36-4AF1-882B-1715F5B1F0D8}" type="presParOf" srcId="{8EFE7AA6-0E21-4292-B126-D354F23103CC}" destId="{1DADE3E1-7CE4-4002-986C-577D66B111A7}" srcOrd="1" destOrd="0" presId="urn:microsoft.com/office/officeart/2005/8/layout/hierarchy4"/>
    <dgm:cxn modelId="{E36938D5-A811-4194-A7D6-2DE99CE020EE}" type="presParOf" srcId="{8EFE7AA6-0E21-4292-B126-D354F23103CC}" destId="{C6AF7583-11C6-4FC2-8490-4C7EB42E0B01}" srcOrd="2" destOrd="0" presId="urn:microsoft.com/office/officeart/2005/8/layout/hierarchy4"/>
    <dgm:cxn modelId="{157FD778-A747-479B-822B-E057A9023153}" type="presParOf" srcId="{C6AF7583-11C6-4FC2-8490-4C7EB42E0B01}" destId="{57731795-95CB-4E34-93FA-F4E9E5685EE3}" srcOrd="0" destOrd="0" presId="urn:microsoft.com/office/officeart/2005/8/layout/hierarchy4"/>
    <dgm:cxn modelId="{55156142-F90B-43F7-9BA2-D706F6005F8B}" type="presParOf" srcId="{57731795-95CB-4E34-93FA-F4E9E5685EE3}" destId="{B2038CC1-B6C1-4F09-A386-C0BB51ADBE4F}" srcOrd="0" destOrd="0" presId="urn:microsoft.com/office/officeart/2005/8/layout/hierarchy4"/>
    <dgm:cxn modelId="{B802EB0E-6B96-4ECC-9ED1-AAAF316FB7F4}" type="presOf" srcId="{420BEDFB-436D-4797-A146-1FFF5BCF73DD}" destId="{B2038CC1-B6C1-4F09-A386-C0BB51ADBE4F}" srcOrd="0" destOrd="0" presId="urn:microsoft.com/office/officeart/2005/8/layout/hierarchy4"/>
    <dgm:cxn modelId="{46F3FA08-8657-40F1-8771-6F9869317316}" type="presParOf" srcId="{57731795-95CB-4E34-93FA-F4E9E5685EE3}" destId="{7307D05E-518F-4662-B470-94758828B440}" srcOrd="1" destOrd="0" presId="urn:microsoft.com/office/officeart/2005/8/layout/hierarchy4"/>
    <dgm:cxn modelId="{7E57F04F-041A-4F59-B45F-B939984D7F3C}" type="presParOf" srcId="{C6AF7583-11C6-4FC2-8490-4C7EB42E0B01}" destId="{CBA2411D-AEF8-45D7-A492-16322C68E3E4}" srcOrd="1" destOrd="0" presId="urn:microsoft.com/office/officeart/2005/8/layout/hierarchy4"/>
    <dgm:cxn modelId="{D5CCE233-BA2F-4DF2-BC2E-5AC64B2A7569}" type="presParOf" srcId="{C6AF7583-11C6-4FC2-8490-4C7EB42E0B01}" destId="{C681DBF2-844E-4EB1-A87D-199250E21613}" srcOrd="2" destOrd="0" presId="urn:microsoft.com/office/officeart/2005/8/layout/hierarchy4"/>
    <dgm:cxn modelId="{D3229F82-D7B0-4E87-AE46-4ED29D5DA145}" type="presParOf" srcId="{C681DBF2-844E-4EB1-A87D-199250E21613}" destId="{1814B557-7E36-4DC7-BF69-73060DBFA81D}" srcOrd="0" destOrd="0" presId="urn:microsoft.com/office/officeart/2005/8/layout/hierarchy4"/>
    <dgm:cxn modelId="{0CD0F861-D0E6-4EA7-8D27-2B563CC22756}" type="presOf" srcId="{CA5B2E0B-3EFE-4C78-BCFD-A4DDB55287F8}" destId="{1814B557-7E36-4DC7-BF69-73060DBFA81D}" srcOrd="0" destOrd="0" presId="urn:microsoft.com/office/officeart/2005/8/layout/hierarchy4"/>
    <dgm:cxn modelId="{6AA7ED2C-27B9-42A2-B9FE-7F252ECEFC43}" type="presParOf" srcId="{C681DBF2-844E-4EB1-A87D-199250E21613}" destId="{CE7A05E9-46F2-4ABA-A169-96C4CF8DAE28}" srcOrd="1" destOrd="0" presId="urn:microsoft.com/office/officeart/2005/8/layout/hierarchy4"/>
    <dgm:cxn modelId="{346E7ED4-03F4-4D3C-8F7D-7BA705578963}" type="presParOf" srcId="{C6AF7583-11C6-4FC2-8490-4C7EB42E0B01}" destId="{2725BB8C-1056-445E-BF60-D94AC7712D71}" srcOrd="3" destOrd="0" presId="urn:microsoft.com/office/officeart/2005/8/layout/hierarchy4"/>
    <dgm:cxn modelId="{8C364EB2-89A4-414A-9CE4-DDEB1F0B190E}" type="presParOf" srcId="{C6AF7583-11C6-4FC2-8490-4C7EB42E0B01}" destId="{A3434131-446A-40BC-92E7-B4D4747D70FC}" srcOrd="4" destOrd="0" presId="urn:microsoft.com/office/officeart/2005/8/layout/hierarchy4"/>
    <dgm:cxn modelId="{A6E3DE2B-FD22-4464-B0CE-B4172343D765}" type="presParOf" srcId="{A3434131-446A-40BC-92E7-B4D4747D70FC}" destId="{A7DF9C27-2CFB-4775-B402-CB1A5ED328C8}" srcOrd="0" destOrd="0" presId="urn:microsoft.com/office/officeart/2005/8/layout/hierarchy4"/>
    <dgm:cxn modelId="{720B010A-4CF5-4A94-99F7-8562A575FC03}" type="presOf" srcId="{6A2AAED5-AEA2-4569-A2C7-6BEAADF21036}" destId="{A7DF9C27-2CFB-4775-B402-CB1A5ED328C8}" srcOrd="0" destOrd="0" presId="urn:microsoft.com/office/officeart/2005/8/layout/hierarchy4"/>
    <dgm:cxn modelId="{A6DE5404-9900-488E-AA27-237209CA1310}" type="presParOf" srcId="{A3434131-446A-40BC-92E7-B4D4747D70FC}" destId="{C696285A-D69C-49B4-BB5C-B716C8ECAE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1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92BB0A0-F270-45CB-818F-C7FCE001C8DD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4190F1-0A33-47DF-9230-65CC75B15F96}" type="parTrans" cxnId="{07DF422E-59B3-40E2-8432-CDACD9CDF558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930441D-A4E9-4C67-B658-71071A1D509F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 III- YARDIMCI KAYNAKLAR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*** B</a:t>
          </a:r>
          <a:r>
            <a:rPr lang="tr-TR" sz="1600" b="1">
              <a:latin typeface="Comic Sans MS" panose="030f0702030302020204" pitchFamily="66" charset="0"/>
            </a:rPr>
            <a:t>ağlayıcı değildir</a:t>
          </a:r>
          <a:r>
            <a:rPr lang="tr-TR" sz="1600">
              <a:latin typeface="Comic Sans MS" panose="030f0702030302020204" pitchFamily="66" charset="0"/>
            </a:rPr>
            <a:t>.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- Hakime </a:t>
          </a:r>
          <a:r>
            <a:rPr lang="tr-TR" sz="1600" b="1">
              <a:latin typeface="Comic Sans MS" panose="030f0702030302020204" pitchFamily="66" charset="0"/>
            </a:rPr>
            <a:t>yol gösterici</a:t>
          </a:r>
          <a:r>
            <a:rPr lang="tr-TR" sz="1600">
              <a:latin typeface="Comic Sans MS" panose="030f0702030302020204" pitchFamily="66" charset="0"/>
            </a:rPr>
            <a:t>.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- Hakim </a:t>
          </a:r>
          <a:r>
            <a:rPr lang="tr-TR" sz="1600" b="1">
              <a:latin typeface="Comic Sans MS" panose="030f0702030302020204" pitchFamily="66" charset="0"/>
            </a:rPr>
            <a:t>isterse başvurur. </a:t>
          </a:r>
          <a:endParaRPr lang="en-US" sz="1600" b="1">
            <a:latin typeface="Comic Sans MS" panose="030f0702030302020204" pitchFamily="66" charset="0"/>
          </a:endParaRPr>
        </a:p>
      </dgm:t>
    </dgm:pt>
    <dgm:pt modelId="{934C2F20-C5FC-4DD9-87A2-B515E3834400}" type="parTrans" cxnId="{770BA929-9524-4A6A-80A4-13BE462BA899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84D563B-AAF1-4ED5-9D06-2D6E3EC96506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A-Doktrin (Öğreti)</a:t>
          </a:r>
          <a:endParaRPr lang="tr-TR" sz="1800">
            <a:latin typeface="Comic Sans MS" panose="030f0702030302020204" pitchFamily="66" charset="0"/>
          </a:endParaRPr>
        </a:p>
        <a:p>
          <a:pPr algn="just"/>
          <a:r>
            <a:rPr lang="tr-TR" sz="1800">
              <a:latin typeface="Comic Sans MS" panose="030f0702030302020204" pitchFamily="66" charset="0"/>
            </a:rPr>
            <a:t>Hukuk bilginleri </a:t>
          </a:r>
          <a:r>
            <a:rPr lang="tr-TR" sz="1800"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800" b="1">
              <a:latin typeface="Comic Sans MS" panose="030f0702030302020204" pitchFamily="66" charset="0"/>
              <a:sym typeface="Wingdings" panose="05000000000000000000" pitchFamily="2" charset="2"/>
            </a:rPr>
            <a:t>hu</a:t>
          </a:r>
          <a:r>
            <a:rPr lang="tr-TR" sz="1800" b="1">
              <a:latin typeface="Comic Sans MS" panose="030f0702030302020204" pitchFamily="66" charset="0"/>
            </a:rPr>
            <a:t>kuki görüşler</a:t>
          </a:r>
          <a:endParaRPr lang="en-US" sz="1800" b="1">
            <a:latin typeface="Comic Sans MS" panose="030f0702030302020204" pitchFamily="66" charset="0"/>
          </a:endParaRPr>
        </a:p>
      </dgm:t>
    </dgm:pt>
    <dgm:pt modelId="{3CB7CB01-432D-405F-96B8-4502C942D601}" type="sibTrans" cxnId="{770BA929-9524-4A6A-80A4-13BE462BA899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6727909-D5F6-456E-BE0A-BEF6947E770C}" type="parTrans" cxnId="{4EC1B9A9-A3DD-4906-873D-E6F3C04FEB49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D127B0A-CCFD-4D96-8837-82B10048B69E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B- İçtihat </a:t>
          </a:r>
        </a:p>
        <a:p>
          <a:pPr algn="l"/>
          <a:r>
            <a:rPr lang="tr-TR" sz="1800" b="0">
              <a:latin typeface="Comic Sans MS" panose="030f0702030302020204" pitchFamily="66" charset="0"/>
            </a:rPr>
            <a:t>Mahkemelerin kararı </a:t>
          </a:r>
          <a:endParaRPr lang="en-US" sz="1800" b="0">
            <a:latin typeface="Comic Sans MS" panose="030f0702030302020204" pitchFamily="66" charset="0"/>
          </a:endParaRPr>
        </a:p>
      </dgm:t>
    </dgm:pt>
    <dgm:pt modelId="{3DE1293F-E5B7-4FB1-9891-AEBD154E5399}" type="sibTrans" cxnId="{4EC1B9A9-A3DD-4906-873D-E6F3C04FEB49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37002FE-AFE5-4AFD-8B9E-FC0DBA37289A}" type="sibTrans" cxnId="{07DF422E-59B3-40E2-8432-CDACD9CDF558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0D95378-2616-43AA-B655-0A9B3EC11A53}" type="pres">
      <dgm:prSet presAssocID="{D92BB0A0-F270-45CB-818F-C7FCE001C8DD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CA496F0B-43A8-4848-8A90-EAE6E5331878}" type="pres">
      <dgm:prSet presAssocID="{D92BB0A0-F270-45CB-818F-C7FCE001C8DD}" presName="hierFlow"/>
      <dgm:spPr/>
      <dgm:t>
        <a:bodyPr/>
        <a:lstStyle/>
        <a:p/>
      </dgm:t>
    </dgm:pt>
    <dgm:pt modelId="{6939A40A-0C4B-4AA2-BF7E-D51400872349}" type="pres">
      <dgm:prSet presAssocID="{D92BB0A0-F270-45CB-818F-C7FCE001C8DD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F3DED011-CC5C-404D-94EA-DAFA3894F979}" type="pres">
      <dgm:prSet presAssocID="{9930441D-A4E9-4C67-B658-71071A1D509F}" presName="Name14"/>
      <dgm:spPr/>
      <dgm:t>
        <a:bodyPr/>
        <a:lstStyle/>
        <a:p/>
      </dgm:t>
    </dgm:pt>
    <dgm:pt modelId="{15E9E263-C7CC-4CBB-92D9-1E97B37BCE65}" type="pres">
      <dgm:prSet presAssocID="{9930441D-A4E9-4C67-B658-71071A1D509F}" presName="level1Shape" presStyleLbl="node0" presStyleCnt="1" custScaleX="285576" custScaleY="120318">
        <dgm:presLayoutVars>
          <dgm:chPref val="3"/>
        </dgm:presLayoutVars>
      </dgm:prSet>
      <dgm:spPr/>
      <dgm:t>
        <a:bodyPr/>
        <a:lstStyle/>
        <a:p/>
      </dgm:t>
    </dgm:pt>
    <dgm:pt modelId="{6A3DFE49-3C2E-4276-9D78-A89CA7C5D94C}" type="pres">
      <dgm:prSet presAssocID="{9930441D-A4E9-4C67-B658-71071A1D509F}" presName="hierChild2"/>
      <dgm:spPr/>
      <dgm:t>
        <a:bodyPr/>
        <a:lstStyle/>
        <a:p/>
      </dgm:t>
    </dgm:pt>
    <dgm:pt modelId="{742E3049-BDB8-4287-947D-D81A4672D216}" type="pres">
      <dgm:prSet presAssocID="{934C2F20-C5FC-4DD9-87A2-B515E3834400}" presName="Name19" presStyleLbl="parChTrans1D2" presStyleCnt="2"/>
      <dgm:spPr/>
      <dgm:t>
        <a:bodyPr/>
        <a:lstStyle/>
        <a:p/>
      </dgm:t>
    </dgm:pt>
    <dgm:pt modelId="{784DBEFF-7D37-40B1-B07C-A8DC698DC061}" type="pres">
      <dgm:prSet presAssocID="{784D563B-AAF1-4ED5-9D06-2D6E3EC96506}" presName="Name21"/>
      <dgm:spPr/>
      <dgm:t>
        <a:bodyPr/>
        <a:lstStyle/>
        <a:p/>
      </dgm:t>
    </dgm:pt>
    <dgm:pt modelId="{4E0A9F2C-1103-4CC6-BE88-FE390008C807}" type="pres">
      <dgm:prSet presAssocID="{784D563B-AAF1-4ED5-9D06-2D6E3EC96506}" presName="level2Shape" presStyleLbl="node2" presStyleCnt="2" custScaleX="301888" custScaleY="103383"/>
      <dgm:spPr/>
      <dgm:t>
        <a:bodyPr/>
        <a:lstStyle/>
        <a:p/>
      </dgm:t>
    </dgm:pt>
    <dgm:pt modelId="{DDD8C4C5-857B-467A-A79E-E6D5141409EE}" type="pres">
      <dgm:prSet presAssocID="{784D563B-AAF1-4ED5-9D06-2D6E3EC96506}" presName="hierChild3"/>
      <dgm:spPr/>
      <dgm:t>
        <a:bodyPr/>
        <a:lstStyle/>
        <a:p/>
      </dgm:t>
    </dgm:pt>
    <dgm:pt modelId="{3483E257-0B4A-4E5E-AF0A-A40D4DF25D66}" type="pres">
      <dgm:prSet presAssocID="{D6727909-D5F6-456E-BE0A-BEF6947E770C}" presName="Name19" presStyleLbl="parChTrans1D2" presStyleIdx="1" presStyleCnt="2"/>
      <dgm:spPr/>
      <dgm:t>
        <a:bodyPr/>
        <a:lstStyle/>
        <a:p/>
      </dgm:t>
    </dgm:pt>
    <dgm:pt modelId="{6CD5273A-4028-44AA-937F-B82F1F427ECC}" type="pres">
      <dgm:prSet presAssocID="{FD127B0A-CCFD-4D96-8837-82B10048B69E}" presName="Name21"/>
      <dgm:spPr/>
      <dgm:t>
        <a:bodyPr/>
        <a:lstStyle/>
        <a:p/>
      </dgm:t>
    </dgm:pt>
    <dgm:pt modelId="{9088C7DD-359B-48B3-B40B-248846BE0F92}" type="pres">
      <dgm:prSet presAssocID="{FD127B0A-CCFD-4D96-8837-82B10048B69E}" presName="level2Shape" presStyleLbl="node2" presStyleIdx="1" presStyleCnt="2" custScaleX="301888" custScaleY="103383"/>
      <dgm:spPr/>
      <dgm:t>
        <a:bodyPr/>
        <a:lstStyle/>
        <a:p/>
      </dgm:t>
    </dgm:pt>
    <dgm:pt modelId="{AB005DD4-863E-446D-A75E-79CFB4103486}" type="pres">
      <dgm:prSet presAssocID="{FD127B0A-CCFD-4D96-8837-82B10048B69E}" presName="hierChild3"/>
      <dgm:spPr/>
      <dgm:t>
        <a:bodyPr/>
        <a:lstStyle/>
        <a:p/>
      </dgm:t>
    </dgm:pt>
    <dgm:pt modelId="{A51486FC-E008-4136-A58D-A4AE3A2AACA6}" type="pres">
      <dgm:prSet presAssocID="{D92BB0A0-F270-45CB-818F-C7FCE001C8DD}" presName="bgShapesFlow"/>
      <dgm:spPr/>
      <dgm:t>
        <a:bodyPr/>
        <a:lstStyle/>
        <a:p/>
      </dgm:t>
    </dgm:pt>
  </dgm:ptLst>
  <dgm:cxnLst>
    <dgm:cxn modelId="{07DF422E-59B3-40E2-8432-CDACD9CDF558}" srcId="{D92BB0A0-F270-45CB-818F-C7FCE001C8DD}" destId="{9930441D-A4E9-4C67-B658-71071A1D509F}" srcOrd="0" destOrd="0" parTransId="{094190F1-0A33-47DF-9230-65CC75B15F96}" sibTransId="{237002FE-AFE5-4AFD-8B9E-FC0DBA37289A}"/>
    <dgm:cxn modelId="{770BA929-9524-4A6A-80A4-13BE462BA899}" srcId="{9930441D-A4E9-4C67-B658-71071A1D509F}" destId="{784D563B-AAF1-4ED5-9D06-2D6E3EC96506}" srcOrd="0" destOrd="0" parTransId="{934C2F20-C5FC-4DD9-87A2-B515E3834400}" sibTransId="{3CB7CB01-432D-405F-96B8-4502C942D601}"/>
    <dgm:cxn modelId="{4EC1B9A9-A3DD-4906-873D-E6F3C04FEB49}" srcId="{9930441D-A4E9-4C67-B658-71071A1D509F}" destId="{FD127B0A-CCFD-4D96-8837-82B10048B69E}" srcOrd="1" destOrd="0" parTransId="{D6727909-D5F6-456E-BE0A-BEF6947E770C}" sibTransId="{3DE1293F-E5B7-4FB1-9891-AEBD154E5399}"/>
    <dgm:cxn modelId="{DE7CE3F9-3248-401A-AA27-0D0F3CF06BB5}" type="presOf" srcId="{D92BB0A0-F270-45CB-818F-C7FCE001C8DD}" destId="{00D95378-2616-43AA-B655-0A9B3EC11A53}" srcOrd="0" destOrd="0" presId="urn:microsoft.com/office/officeart/2005/8/layout/hierarchy6"/>
    <dgm:cxn modelId="{9DADF11F-1DE8-4630-BD50-5330F4D03C1B}" type="presParOf" srcId="{00D95378-2616-43AA-B655-0A9B3EC11A53}" destId="{CA496F0B-43A8-4848-8A90-EAE6E5331878}" srcOrd="0" destOrd="0" presId="urn:microsoft.com/office/officeart/2005/8/layout/hierarchy6"/>
    <dgm:cxn modelId="{076E298F-C21F-40FE-B49E-4BAA14557178}" type="presParOf" srcId="{CA496F0B-43A8-4848-8A90-EAE6E5331878}" destId="{6939A40A-0C4B-4AA2-BF7E-D51400872349}" srcOrd="0" destOrd="0" presId="urn:microsoft.com/office/officeart/2005/8/layout/hierarchy6"/>
    <dgm:cxn modelId="{75F0BBF8-A3AA-48FB-B988-8EFE378103A2}" type="presParOf" srcId="{6939A40A-0C4B-4AA2-BF7E-D51400872349}" destId="{F3DED011-CC5C-404D-94EA-DAFA3894F979}" srcOrd="0" destOrd="0" presId="urn:microsoft.com/office/officeart/2005/8/layout/hierarchy6"/>
    <dgm:cxn modelId="{926F7503-5E36-4C25-9593-16A2DEACDC1D}" type="presParOf" srcId="{F3DED011-CC5C-404D-94EA-DAFA3894F979}" destId="{15E9E263-C7CC-4CBB-92D9-1E97B37BCE65}" srcOrd="0" destOrd="0" presId="urn:microsoft.com/office/officeart/2005/8/layout/hierarchy6"/>
    <dgm:cxn modelId="{EDDBC478-F744-4B71-8A7C-56B456E5409A}" type="presOf" srcId="{9930441D-A4E9-4C67-B658-71071A1D509F}" destId="{15E9E263-C7CC-4CBB-92D9-1E97B37BCE65}" srcOrd="0" destOrd="0" presId="urn:microsoft.com/office/officeart/2005/8/layout/hierarchy6"/>
    <dgm:cxn modelId="{4BD9B67C-7F48-40C8-B183-C9FEAC1EFBA2}" type="presParOf" srcId="{F3DED011-CC5C-404D-94EA-DAFA3894F979}" destId="{6A3DFE49-3C2E-4276-9D78-A89CA7C5D94C}" srcOrd="1" destOrd="0" presId="urn:microsoft.com/office/officeart/2005/8/layout/hierarchy6"/>
    <dgm:cxn modelId="{C9C842C5-9F3C-4ACE-895C-59FF59BF359F}" type="presParOf" srcId="{6A3DFE49-3C2E-4276-9D78-A89CA7C5D94C}" destId="{742E3049-BDB8-4287-947D-D81A4672D216}" srcOrd="0" destOrd="0" presId="urn:microsoft.com/office/officeart/2005/8/layout/hierarchy6"/>
    <dgm:cxn modelId="{52005CA2-2FD8-4BE0-8FB8-97680088C54E}" type="presOf" srcId="{934C2F20-C5FC-4DD9-87A2-B515E3834400}" destId="{742E3049-BDB8-4287-947D-D81A4672D216}" srcOrd="0" destOrd="0" presId="urn:microsoft.com/office/officeart/2005/8/layout/hierarchy6"/>
    <dgm:cxn modelId="{78777722-76D6-480D-9F21-076C5E281966}" type="presParOf" srcId="{6A3DFE49-3C2E-4276-9D78-A89CA7C5D94C}" destId="{784DBEFF-7D37-40B1-B07C-A8DC698DC061}" srcOrd="1" destOrd="0" presId="urn:microsoft.com/office/officeart/2005/8/layout/hierarchy6"/>
    <dgm:cxn modelId="{BEF9751B-7661-42EC-ACF4-0574404B6FE6}" type="presParOf" srcId="{784DBEFF-7D37-40B1-B07C-A8DC698DC061}" destId="{4E0A9F2C-1103-4CC6-BE88-FE390008C807}" srcOrd="0" destOrd="0" presId="urn:microsoft.com/office/officeart/2005/8/layout/hierarchy6"/>
    <dgm:cxn modelId="{BA40B978-8997-446E-946D-B43D5C87ADAF}" type="presOf" srcId="{784D563B-AAF1-4ED5-9D06-2D6E3EC96506}" destId="{4E0A9F2C-1103-4CC6-BE88-FE390008C807}" srcOrd="0" destOrd="0" presId="urn:microsoft.com/office/officeart/2005/8/layout/hierarchy6"/>
    <dgm:cxn modelId="{72C70AC2-9D3F-4306-B58A-7E75D6553F46}" type="presParOf" srcId="{784DBEFF-7D37-40B1-B07C-A8DC698DC061}" destId="{DDD8C4C5-857B-467A-A79E-E6D5141409EE}" srcOrd="1" destOrd="0" presId="urn:microsoft.com/office/officeart/2005/8/layout/hierarchy6"/>
    <dgm:cxn modelId="{B711C3C3-8981-4733-8538-0907066A0112}" type="presParOf" srcId="{6A3DFE49-3C2E-4276-9D78-A89CA7C5D94C}" destId="{3483E257-0B4A-4E5E-AF0A-A40D4DF25D66}" srcOrd="2" destOrd="0" presId="urn:microsoft.com/office/officeart/2005/8/layout/hierarchy6"/>
    <dgm:cxn modelId="{BD5BAC73-26DB-449D-8AF6-D515A65FBBD9}" type="presOf" srcId="{D6727909-D5F6-456E-BE0A-BEF6947E770C}" destId="{3483E257-0B4A-4E5E-AF0A-A40D4DF25D66}" srcOrd="0" destOrd="0" presId="urn:microsoft.com/office/officeart/2005/8/layout/hierarchy6"/>
    <dgm:cxn modelId="{7E8F902D-8935-4966-87FB-E01D6B6191BA}" type="presParOf" srcId="{6A3DFE49-3C2E-4276-9D78-A89CA7C5D94C}" destId="{6CD5273A-4028-44AA-937F-B82F1F427ECC}" srcOrd="3" destOrd="0" presId="urn:microsoft.com/office/officeart/2005/8/layout/hierarchy6"/>
    <dgm:cxn modelId="{98921B06-D3BE-41E4-B8BD-D45364A99D44}" type="presParOf" srcId="{6CD5273A-4028-44AA-937F-B82F1F427ECC}" destId="{9088C7DD-359B-48B3-B40B-248846BE0F92}" srcOrd="0" destOrd="0" presId="urn:microsoft.com/office/officeart/2005/8/layout/hierarchy6"/>
    <dgm:cxn modelId="{902C79DD-92FE-4DC5-BCD9-048783317CDB}" type="presOf" srcId="{FD127B0A-CCFD-4D96-8837-82B10048B69E}" destId="{9088C7DD-359B-48B3-B40B-248846BE0F92}" srcOrd="0" destOrd="0" presId="urn:microsoft.com/office/officeart/2005/8/layout/hierarchy6"/>
    <dgm:cxn modelId="{8F4A1FA8-5457-4CDE-B6E7-6A3CFD74E9A7}" type="presParOf" srcId="{6CD5273A-4028-44AA-937F-B82F1F427ECC}" destId="{AB005DD4-863E-446D-A75E-79CFB4103486}" srcOrd="1" destOrd="0" presId="urn:microsoft.com/office/officeart/2005/8/layout/hierarchy6"/>
    <dgm:cxn modelId="{DAA4CA7C-3C52-42A5-9D5F-0493105AFCFB}" type="presParOf" srcId="{00D95378-2616-43AA-B655-0A9B3EC11A53}" destId="{A51486FC-E008-4136-A58D-A4AE3A2AAC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1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889CD97-E7D0-48AD-9D46-CE9B88417943}" type="parTrans" cxnId="{7C24728E-6DE3-4676-B988-B2EB5570F9BB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>
            <a:buAutoNum type="alphaUcParenR" startAt="5"/>
          </a:pPr>
          <a:r>
            <a:rPr lang="tr-TR" sz="2000" b="1">
              <a:latin typeface="Times New Roman" panose="02020603050405020304" pitchFamily="18" charset="0"/>
              <a:cs typeface="Times New Roman" panose="02020603050405020304" pitchFamily="18" charset="0"/>
            </a:rPr>
            <a:t>Aşağıdaki yazılı kaynaklardan hangisi bağlayıcılık yönünden diğerlerinden farklıdır?</a:t>
          </a:r>
        </a:p>
        <a:p>
          <a:pPr algn="just">
            <a:buAutoNum type="alphaUcParenR" startAt="5"/>
          </a:pPr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A)	Örf ve adet kuralı</a:t>
          </a:r>
        </a:p>
        <a:p>
          <a:pPr algn="just">
            <a:buAutoNum type="alphaUcParenR" startAt="5"/>
          </a:pPr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B)	Yönetmelik</a:t>
          </a:r>
        </a:p>
        <a:p>
          <a:pPr algn="just">
            <a:buAutoNum type="alphaUcParenR" startAt="5"/>
          </a:pPr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C)	İçtihadı Birleştirme Kararı </a:t>
          </a:r>
        </a:p>
        <a:p>
          <a:pPr algn="just">
            <a:buAutoNum type="alphaUcParenR" startAt="5"/>
          </a:pPr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D)	Tüzük</a:t>
          </a:r>
        </a:p>
        <a:p>
          <a:pPr algn="just">
            <a:buAutoNum type="alphaUcParenR" startAt="5"/>
          </a:pPr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E)	Örf ve adet hukuku</a:t>
          </a:r>
          <a:endParaRPr lang="tr-TR" sz="2000">
            <a:latin typeface="Bookman T." pitchFamily="2" charset="0"/>
          </a:endParaRPr>
        </a:p>
      </dgm:t>
    </dgm:pt>
    <dgm:pt modelId="{272F5CC8-1487-48DB-B639-988DF35F5BDC}" type="sibTrans" cxnId="{7C24728E-6DE3-4676-B988-B2EB5570F9BB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0C7BEB2E-F87B-4C5E-828F-33ED3FA10EFD}" type="parTrans" cxnId="{D24F71A9-3F26-4C7D-A14D-28F87F7CAC9F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/>
          <a:endParaRPr lang="tr-TR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tr-TR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Aşağıdaki kurallardan hangisinin müeyyidesinin niteliği diğerlerinden farklıdır?</a:t>
          </a:r>
        </a:p>
        <a:p>
          <a:pPr algn="just"/>
          <a:r>
            <a:rPr lang="tr-T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	Örf ve adet kuralları</a:t>
          </a:r>
        </a:p>
        <a:p>
          <a:pPr algn="just"/>
          <a:r>
            <a:rPr lang="tr-T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	Din kuralları</a:t>
          </a:r>
        </a:p>
        <a:p>
          <a:pPr algn="just"/>
          <a:r>
            <a:rPr lang="tr-T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	Görgü kuralları</a:t>
          </a:r>
        </a:p>
        <a:p>
          <a:pPr algn="just"/>
          <a:r>
            <a:rPr lang="tr-T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	Örf ve adet hukuku kuralları</a:t>
          </a:r>
        </a:p>
        <a:p>
          <a:pPr algn="just"/>
          <a:r>
            <a:rPr lang="tr-T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E)	Ahlak kuralları</a:t>
          </a:r>
        </a:p>
        <a:p>
          <a:pPr algn="just"/>
          <a:endParaRPr lang="tr-TR" sz="2000">
            <a:latin typeface="Bookman T." pitchFamily="2" charset="0"/>
          </a:endParaRPr>
        </a:p>
      </dgm:t>
    </dgm:pt>
    <dgm:pt modelId="{A67C2D5A-1F52-4645-88E3-5EB16EE5F39B}" type="sibTrans" cxnId="{D24F71A9-3F26-4C7D-A14D-28F87F7CAC9F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7C24728E-6DE3-4676-B988-B2EB5570F9BB}" srcId="{C4F7C04A-4D4F-413C-BD73-ACCCD5AC0F76}" destId="{A9B71CC7-492D-435F-9CE4-0C1FEC89D902}" srcOrd="0" destOrd="0" parTransId="{2889CD97-E7D0-48AD-9D46-CE9B88417943}" sibTransId="{272F5CC8-1487-48DB-B639-988DF35F5BDC}"/>
    <dgm:cxn modelId="{D24F71A9-3F26-4C7D-A14D-28F87F7CAC9F}" srcId="{C4F7C04A-4D4F-413C-BD73-ACCCD5AC0F76}" destId="{6846F013-4CBD-4389-947E-C9AF7A6C91D0}" srcOrd="1" destOrd="0" parTransId="{0C7BEB2E-F87B-4C5E-828F-33ED3FA10EFD}" sibTransId="{A67C2D5A-1F52-4645-88E3-5EB16EE5F39B}"/>
    <dgm:cxn modelId="{DA081A9F-1E9F-4725-8FF2-8BBCEB7C0C77}" type="presOf" srcId="{C4F7C04A-4D4F-413C-BD73-ACCCD5AC0F76}" destId="{C1D6A9F1-063D-4C3A-8262-01D4B0A7F718}" srcOrd="0" destOrd="0" presId="urn:microsoft.com/office/officeart/2005/8/layout/default"/>
    <dgm:cxn modelId="{F5975D7E-74C5-437C-8D10-B12B5B180C73}" type="presParOf" srcId="{C1D6A9F1-063D-4C3A-8262-01D4B0A7F718}" destId="{1D5C68CC-CCCE-4F93-B4F8-A8C493E69F25}" srcOrd="0" destOrd="0" presId="urn:microsoft.com/office/officeart/2005/8/layout/default"/>
    <dgm:cxn modelId="{D1C0F5E7-7027-4EC0-A1B4-B62897904F19}" type="presOf" srcId="{A9B71CC7-492D-435F-9CE4-0C1FEC89D902}" destId="{1D5C68CC-CCCE-4F93-B4F8-A8C493E69F25}" srcOrd="0" destOrd="0" presId="urn:microsoft.com/office/officeart/2005/8/layout/default"/>
    <dgm:cxn modelId="{DB4294A9-5EF1-4584-A4F1-2615CF5EE02C}" type="presParOf" srcId="{C1D6A9F1-063D-4C3A-8262-01D4B0A7F718}" destId="{FD5CC9F8-F005-480C-A126-54BC6BA6BAFF}" srcOrd="1" destOrd="0" presId="urn:microsoft.com/office/officeart/2005/8/layout/default"/>
    <dgm:cxn modelId="{1F07677F-A8C4-4983-9204-C7BB6B416A17}" type="presParOf" srcId="{C1D6A9F1-063D-4C3A-8262-01D4B0A7F718}" destId="{17635860-4C7D-4C64-B026-DA60CA6F52D2}" srcOrd="2" destOrd="0" presId="urn:microsoft.com/office/officeart/2005/8/layout/default"/>
    <dgm:cxn modelId="{CFE1F6D9-FF5F-4EAC-8207-4FB007E79EA3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89CD97-E7D0-48AD-9D46-CE9B88417943}" type="parTrans" cxnId="{B866E965-A7B0-44E0-912D-336B2875FC2F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/>
          <a:r>
            <a:rPr lang="tr-TR" sz="1800" b="1">
              <a:latin typeface="Bookman T." pitchFamily="2" charset="0"/>
            </a:rPr>
            <a:t>Aşağıdakilerden hangisi bireyleri toplumsal ilişkilerini düzenleyen ve bireylere ödevler yükleyen kurallar olan sosyal düzen kurallarından birisi değildir?</a:t>
          </a:r>
          <a:endParaRPr lang="tr-TR" sz="1800">
            <a:latin typeface="Bookman T." pitchFamily="2" charset="0"/>
          </a:endParaRPr>
        </a:p>
        <a:p>
          <a:pPr algn="just"/>
          <a:r>
            <a:rPr lang="tr-TR" sz="1800">
              <a:latin typeface="Bookman T." pitchFamily="2" charset="0"/>
            </a:rPr>
            <a:t>A. Din kuralları</a:t>
          </a:r>
        </a:p>
        <a:p>
          <a:pPr algn="just"/>
          <a:r>
            <a:rPr lang="tr-TR" sz="1800">
              <a:latin typeface="Bookman T." pitchFamily="2" charset="0"/>
            </a:rPr>
            <a:t>B. Ahlak kuralları</a:t>
          </a:r>
        </a:p>
        <a:p>
          <a:pPr algn="just"/>
          <a:r>
            <a:rPr lang="tr-TR" sz="1800">
              <a:latin typeface="Bookman T." pitchFamily="2" charset="0"/>
            </a:rPr>
            <a:t>C. Görgü kuralları</a:t>
          </a:r>
        </a:p>
        <a:p>
          <a:pPr algn="just"/>
          <a:r>
            <a:rPr lang="tr-TR" sz="1800">
              <a:latin typeface="Bookman T." pitchFamily="2" charset="0"/>
            </a:rPr>
            <a:t>D. Ekonomi kuralları</a:t>
          </a:r>
        </a:p>
        <a:p>
          <a:pPr algn="just"/>
          <a:r>
            <a:rPr lang="tr-TR" sz="1800">
              <a:latin typeface="Bookman T." pitchFamily="2" charset="0"/>
            </a:rPr>
            <a:t>E. Hukuk kuralları</a:t>
          </a:r>
        </a:p>
      </dgm:t>
    </dgm:pt>
    <dgm:pt modelId="{272F5CC8-1487-48DB-B639-988DF35F5BDC}" type="sibTrans" cxnId="{B866E965-A7B0-44E0-912D-336B2875FC2F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0C7BEB2E-F87B-4C5E-828F-33ED3FA10EFD}" type="parTrans" cxnId="{69F71C26-0BA5-490E-AA14-AEAD5530D845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>
            <a:buFont typeface="+mj-lt"/>
            <a:buAutoNum type="alphaUcParenR"/>
          </a:pPr>
          <a:r>
            <a:rPr lang="tr-TR" sz="1800" b="1">
              <a:latin typeface="Bookman T." pitchFamily="2" charset="0"/>
            </a:rPr>
            <a:t>Aşağıdakilerden hangisi maddi yaptırım türlerinden birisi değildir?</a:t>
          </a:r>
          <a:endParaRPr lang="tr-TR" sz="1800">
            <a:latin typeface="Bookman T." pitchFamily="2" charset="0"/>
          </a:endParaRPr>
        </a:p>
        <a:p>
          <a:pPr algn="just">
            <a:buFont typeface="+mj-lt"/>
            <a:buAutoNum type="alphaUcParenR"/>
          </a:pPr>
          <a:r>
            <a:rPr lang="tr-TR" sz="1800">
              <a:latin typeface="Bookman T." pitchFamily="2" charset="0"/>
            </a:rPr>
            <a:t>A. Tazminat</a:t>
          </a:r>
        </a:p>
        <a:p>
          <a:pPr algn="just">
            <a:buFont typeface="+mj-lt"/>
            <a:buAutoNum type="alphaUcParenR"/>
          </a:pPr>
          <a:r>
            <a:rPr lang="tr-TR" sz="1800">
              <a:latin typeface="Bookman T." pitchFamily="2" charset="0"/>
            </a:rPr>
            <a:t>B. Dışlama</a:t>
          </a:r>
        </a:p>
        <a:p>
          <a:pPr algn="just">
            <a:buFont typeface="+mj-lt"/>
            <a:buAutoNum type="alphaUcParenR"/>
          </a:pPr>
          <a:r>
            <a:rPr lang="tr-TR" sz="1800">
              <a:latin typeface="Bookman T." pitchFamily="2" charset="0"/>
            </a:rPr>
            <a:t>C. Cebri icra</a:t>
          </a:r>
        </a:p>
        <a:p>
          <a:pPr algn="just">
            <a:buFont typeface="+mj-lt"/>
            <a:buAutoNum type="alphaUcParenR"/>
          </a:pPr>
          <a:r>
            <a:rPr lang="tr-TR" sz="1800">
              <a:latin typeface="Bookman T." pitchFamily="2" charset="0"/>
            </a:rPr>
            <a:t>D. Ceza</a:t>
          </a:r>
        </a:p>
        <a:p>
          <a:pPr algn="just">
            <a:buFont typeface="+mj-lt"/>
            <a:buAutoNum type="alphaUcParenR"/>
          </a:pPr>
          <a:r>
            <a:rPr lang="tr-TR" sz="1800">
              <a:latin typeface="Bookman T." pitchFamily="2" charset="0"/>
            </a:rPr>
            <a:t>E. İptal</a:t>
          </a:r>
        </a:p>
      </dgm:t>
    </dgm:pt>
    <dgm:pt modelId="{A67C2D5A-1F52-4645-88E3-5EB16EE5F39B}" type="sibTrans" cxnId="{69F71C26-0BA5-490E-AA14-AEAD5530D845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36718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36718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B866E965-A7B0-44E0-912D-336B2875FC2F}" srcId="{C4F7C04A-4D4F-413C-BD73-ACCCD5AC0F76}" destId="{A9B71CC7-492D-435F-9CE4-0C1FEC89D902}" srcOrd="0" destOrd="0" parTransId="{2889CD97-E7D0-48AD-9D46-CE9B88417943}" sibTransId="{272F5CC8-1487-48DB-B639-988DF35F5BDC}"/>
    <dgm:cxn modelId="{69F71C26-0BA5-490E-AA14-AEAD5530D845}" srcId="{C4F7C04A-4D4F-413C-BD73-ACCCD5AC0F76}" destId="{6846F013-4CBD-4389-947E-C9AF7A6C91D0}" srcOrd="1" destOrd="0" parTransId="{0C7BEB2E-F87B-4C5E-828F-33ED3FA10EFD}" sibTransId="{A67C2D5A-1F52-4645-88E3-5EB16EE5F39B}"/>
    <dgm:cxn modelId="{A96CAE40-9C52-4083-B0D7-126B2C33195B}" type="presOf" srcId="{C4F7C04A-4D4F-413C-BD73-ACCCD5AC0F76}" destId="{C1D6A9F1-063D-4C3A-8262-01D4B0A7F718}" srcOrd="0" destOrd="0" presId="urn:microsoft.com/office/officeart/2005/8/layout/default"/>
    <dgm:cxn modelId="{63DB3590-EAF4-42CE-86E8-C5B0DC8A8F81}" type="presParOf" srcId="{C1D6A9F1-063D-4C3A-8262-01D4B0A7F718}" destId="{1D5C68CC-CCCE-4F93-B4F8-A8C493E69F25}" srcOrd="0" destOrd="0" presId="urn:microsoft.com/office/officeart/2005/8/layout/default"/>
    <dgm:cxn modelId="{156C3062-4681-485B-890C-50A0ACADC368}" type="presOf" srcId="{A9B71CC7-492D-435F-9CE4-0C1FEC89D902}" destId="{1D5C68CC-CCCE-4F93-B4F8-A8C493E69F25}" srcOrd="0" destOrd="0" presId="urn:microsoft.com/office/officeart/2005/8/layout/default"/>
    <dgm:cxn modelId="{CABEF413-05B3-47D2-AF48-9E34CD4B77C4}" type="presParOf" srcId="{C1D6A9F1-063D-4C3A-8262-01D4B0A7F718}" destId="{FD5CC9F8-F005-480C-A126-54BC6BA6BAFF}" srcOrd="1" destOrd="0" presId="urn:microsoft.com/office/officeart/2005/8/layout/default"/>
    <dgm:cxn modelId="{572F9041-60A2-4119-A299-1569EBFC9B34}" type="presParOf" srcId="{C1D6A9F1-063D-4C3A-8262-01D4B0A7F718}" destId="{17635860-4C7D-4C64-B026-DA60CA6F52D2}" srcOrd="2" destOrd="0" presId="urn:microsoft.com/office/officeart/2005/8/layout/default"/>
    <dgm:cxn modelId="{11676ECC-3FEF-4686-A967-E7CBDBA7AB33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889CD97-E7D0-48AD-9D46-CE9B88417943}" type="parTrans" cxnId="{76275D7D-42EE-4935-A34F-FC4698B0A56B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/>
          <a:r>
            <a:rPr lang="tr-TR" sz="2000" b="1"/>
            <a:t>Aşağıdaki normlardan hangisi 1982 Anayasasında düzenlenmez?</a:t>
          </a:r>
          <a:endParaRPr lang="tr-TR" sz="2000"/>
        </a:p>
        <a:p>
          <a:pPr algn="just"/>
          <a:r>
            <a:rPr lang="tr-TR" sz="2000"/>
            <a:t>A. Kanun</a:t>
          </a:r>
        </a:p>
        <a:p>
          <a:pPr algn="just"/>
          <a:r>
            <a:rPr lang="tr-TR" sz="2000"/>
            <a:t>B. Yönetmelik</a:t>
          </a:r>
        </a:p>
        <a:p>
          <a:pPr algn="just"/>
          <a:r>
            <a:rPr lang="tr-TR" sz="2000"/>
            <a:t>C. Milletlerarası andlaşmalar</a:t>
          </a:r>
          <a:endParaRPr lang="tr-TR" sz="2000"/>
        </a:p>
        <a:p>
          <a:pPr algn="just"/>
          <a:r>
            <a:rPr lang="tr-TR" sz="2000"/>
            <a:t>D. Genelge</a:t>
          </a:r>
        </a:p>
        <a:p>
          <a:pPr algn="just"/>
          <a:r>
            <a:rPr lang="tr-TR" sz="2000"/>
            <a:t>E. Cumhurbaşkanlığı kararnamesi</a:t>
          </a:r>
          <a:endParaRPr lang="tr-TR" sz="2000">
            <a:latin typeface="Bookman T." pitchFamily="2" charset="0"/>
          </a:endParaRPr>
        </a:p>
      </dgm:t>
    </dgm:pt>
    <dgm:pt modelId="{272F5CC8-1487-48DB-B639-988DF35F5BDC}" type="sibTrans" cxnId="{76275D7D-42EE-4935-A34F-FC4698B0A56B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0C7BEB2E-F87B-4C5E-828F-33ED3FA10EFD}" type="parTrans" cxnId="{4E9A561C-9F1D-433B-9D7C-576D279CC6CF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/>
          <a:r>
            <a:rPr lang="tr-TR" sz="2000" b="1"/>
            <a:t>Aşağıdaki normlardan hangisi normlar hiyerarşisinde diğerlerine göre daha alt sırada yer alır?</a:t>
          </a:r>
          <a:endParaRPr lang="tr-TR" sz="2000"/>
        </a:p>
        <a:p>
          <a:pPr algn="just"/>
          <a:r>
            <a:rPr lang="tr-TR" sz="2000"/>
            <a:t>A) Kanun</a:t>
          </a:r>
        </a:p>
        <a:p>
          <a:pPr algn="just"/>
          <a:r>
            <a:rPr lang="tr-TR" sz="2000"/>
            <a:t>B) Yönetmelik</a:t>
          </a:r>
        </a:p>
        <a:p>
          <a:pPr algn="just"/>
          <a:r>
            <a:rPr lang="tr-TR" sz="2000"/>
            <a:t>C) Anayasa</a:t>
          </a:r>
        </a:p>
        <a:p>
          <a:pPr algn="just"/>
          <a:r>
            <a:rPr lang="tr-TR" sz="2000"/>
            <a:t>D) Uluslararası andlaşmalar</a:t>
          </a:r>
          <a:endParaRPr lang="tr-TR" sz="2000"/>
        </a:p>
        <a:p>
          <a:pPr algn="just"/>
          <a:r>
            <a:rPr lang="tr-TR" sz="2000"/>
            <a:t>E) Cumhurbaşkanlığı kararnamesi</a:t>
          </a:r>
          <a:endParaRPr lang="tr-TR" sz="2000">
            <a:latin typeface="Bookman T." pitchFamily="2" charset="0"/>
          </a:endParaRPr>
        </a:p>
      </dgm:t>
    </dgm:pt>
    <dgm:pt modelId="{A67C2D5A-1F52-4645-88E3-5EB16EE5F39B}" type="sibTrans" cxnId="{4E9A561C-9F1D-433B-9D7C-576D279CC6CF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76275D7D-42EE-4935-A34F-FC4698B0A56B}" srcId="{C4F7C04A-4D4F-413C-BD73-ACCCD5AC0F76}" destId="{A9B71CC7-492D-435F-9CE4-0C1FEC89D902}" srcOrd="0" destOrd="0" parTransId="{2889CD97-E7D0-48AD-9D46-CE9B88417943}" sibTransId="{272F5CC8-1487-48DB-B639-988DF35F5BDC}"/>
    <dgm:cxn modelId="{4E9A561C-9F1D-433B-9D7C-576D279CC6CF}" srcId="{C4F7C04A-4D4F-413C-BD73-ACCCD5AC0F76}" destId="{6846F013-4CBD-4389-947E-C9AF7A6C91D0}" srcOrd="1" destOrd="0" parTransId="{0C7BEB2E-F87B-4C5E-828F-33ED3FA10EFD}" sibTransId="{A67C2D5A-1F52-4645-88E3-5EB16EE5F39B}"/>
    <dgm:cxn modelId="{B4E5A54E-DFA3-45D0-8A0F-555E6278AE82}" type="presOf" srcId="{C4F7C04A-4D4F-413C-BD73-ACCCD5AC0F76}" destId="{C1D6A9F1-063D-4C3A-8262-01D4B0A7F718}" srcOrd="0" destOrd="0" presId="urn:microsoft.com/office/officeart/2005/8/layout/default"/>
    <dgm:cxn modelId="{8C6AD67B-C757-43B3-BF3B-801D3A679ADB}" type="presParOf" srcId="{C1D6A9F1-063D-4C3A-8262-01D4B0A7F718}" destId="{1D5C68CC-CCCE-4F93-B4F8-A8C493E69F25}" srcOrd="0" destOrd="0" presId="urn:microsoft.com/office/officeart/2005/8/layout/default"/>
    <dgm:cxn modelId="{EF7D3EFF-C2C3-4C5F-A8CD-0634C852A47A}" type="presOf" srcId="{A9B71CC7-492D-435F-9CE4-0C1FEC89D902}" destId="{1D5C68CC-CCCE-4F93-B4F8-A8C493E69F25}" srcOrd="0" destOrd="0" presId="urn:microsoft.com/office/officeart/2005/8/layout/default"/>
    <dgm:cxn modelId="{FFCD8E53-F2E0-4217-B221-BCA6E3B4061D}" type="presParOf" srcId="{C1D6A9F1-063D-4C3A-8262-01D4B0A7F718}" destId="{FD5CC9F8-F005-480C-A126-54BC6BA6BAFF}" srcOrd="1" destOrd="0" presId="urn:microsoft.com/office/officeart/2005/8/layout/default"/>
    <dgm:cxn modelId="{18341BE3-7E74-4485-9F21-B5E8209D2113}" type="presParOf" srcId="{C1D6A9F1-063D-4C3A-8262-01D4B0A7F718}" destId="{17635860-4C7D-4C64-B026-DA60CA6F52D2}" srcOrd="2" destOrd="0" presId="urn:microsoft.com/office/officeart/2005/8/layout/default"/>
    <dgm:cxn modelId="{3576E9E5-F56D-4C35-A4E1-FFD32D0FEDEB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A8A902E-66AE-4F23-B7A7-53F596F417EB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9072F37-0663-4E1E-9073-B03B24939DE6}" type="parTrans" cxnId="{74A80386-8FF8-478D-AD65-C12291617FD6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E97FC118-B7D4-4617-BB9A-DB874319F6ED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HUKUK TÜRLERİ</a:t>
          </a:r>
          <a:endParaRPr lang="en-US" sz="6500" b="1">
            <a:latin typeface="Comic Sans MS" panose="030f0702030302020204" pitchFamily="66" charset="0"/>
          </a:endParaRPr>
        </a:p>
      </dgm:t>
    </dgm:pt>
    <dgm:pt modelId="{1A17356E-B974-49E0-A99B-307036A63AC6}" type="parTrans" cxnId="{6EB56824-BBF3-44BA-AC92-527A4AB1188D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4C03E658-8CF2-4F2F-AABE-58095AE62E32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600" b="1">
              <a:latin typeface="Comic Sans MS" panose="030f0702030302020204" pitchFamily="66" charset="0"/>
            </a:rPr>
            <a:t>Pozitif Hukuk (Dogmatik, Müspet): </a:t>
          </a:r>
        </a:p>
        <a:p>
          <a:pPr algn="just"/>
          <a:r>
            <a:rPr lang="tr-TR" sz="1600" b="1">
              <a:latin typeface="Comic Sans MS" panose="030f0702030302020204" pitchFamily="66" charset="0"/>
            </a:rPr>
            <a:t>* </a:t>
          </a:r>
          <a:r>
            <a:rPr lang="tr-TR" sz="1600" b="0">
              <a:latin typeface="Comic Sans MS" panose="030f0702030302020204" pitchFamily="66" charset="0"/>
            </a:rPr>
            <a:t>Belli zamanda yürürlükte olan</a:t>
          </a:r>
        </a:p>
        <a:p>
          <a:pPr algn="just"/>
          <a:r>
            <a:rPr lang="tr-TR" sz="1600" b="1">
              <a:latin typeface="Comic Sans MS" panose="030f0702030302020204" pitchFamily="66" charset="0"/>
            </a:rPr>
            <a:t>* </a:t>
          </a:r>
          <a:r>
            <a:rPr lang="tr-TR" sz="1600" b="0">
              <a:latin typeface="Comic Sans MS" panose="030f0702030302020204" pitchFamily="66" charset="0"/>
            </a:rPr>
            <a:t>YAZILI VE YAZISIZ KAYNAKLAR </a:t>
          </a:r>
          <a:r>
            <a:rPr lang="tr-TR" sz="1600" b="1">
              <a:latin typeface="Comic Sans MS" panose="030f0702030302020204" pitchFamily="66" charset="0"/>
            </a:rPr>
            <a:t>(</a:t>
          </a:r>
          <a:r>
            <a:rPr lang="tr-TR" sz="1600">
              <a:latin typeface="Comic Sans MS" panose="030f0702030302020204" pitchFamily="66" charset="0"/>
            </a:rPr>
            <a:t>tümü)</a:t>
          </a:r>
          <a:endParaRPr lang="en-US" sz="6500" b="1">
            <a:latin typeface="Comic Sans MS" panose="030f0702030302020204" pitchFamily="66" charset="0"/>
          </a:endParaRPr>
        </a:p>
      </dgm:t>
    </dgm:pt>
    <dgm:pt modelId="{1EA4C8E3-39CA-4DAA-BD46-34475FD7297A}" type="sibTrans" cxnId="{6EB56824-BBF3-44BA-AC92-527A4AB1188D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A01571C8-A570-4A46-9614-3A8052FB1B4B}" type="parTrans" cxnId="{CC3F4FB5-A8D0-4D6B-BB3D-06CC06F046D8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4F4048C5-72D9-4527-8A5E-CD20685A3124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600" b="1">
              <a:latin typeface="Comic Sans MS" panose="030f0702030302020204" pitchFamily="66" charset="0"/>
            </a:rPr>
            <a:t>Mevzu Hukuku: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* Y</a:t>
          </a:r>
          <a:r>
            <a:rPr lang="tr-TR" sz="1600" b="0">
              <a:latin typeface="Comic Sans MS" panose="030f0702030302020204" pitchFamily="66" charset="0"/>
            </a:rPr>
            <a:t>etkili mercilerce konulan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* </a:t>
          </a:r>
          <a:r>
            <a:rPr lang="tr-TR" sz="1600" i="1">
              <a:latin typeface="Comic Sans MS" panose="030f0702030302020204" pitchFamily="66" charset="0"/>
            </a:rPr>
            <a:t>Sadece</a:t>
          </a:r>
          <a:r>
            <a:rPr lang="tr-TR" sz="1600">
              <a:latin typeface="Comic Sans MS" panose="030f0702030302020204" pitchFamily="66" charset="0"/>
            </a:rPr>
            <a:t> </a:t>
          </a:r>
          <a:r>
            <a:rPr lang="tr-TR" sz="1600" b="1">
              <a:latin typeface="Comic Sans MS" panose="030f0702030302020204" pitchFamily="66" charset="0"/>
            </a:rPr>
            <a:t>yazılı kaynaklar</a:t>
          </a:r>
          <a:endParaRPr lang="en-US" sz="6500" b="1">
            <a:latin typeface="Comic Sans MS" panose="030f0702030302020204" pitchFamily="66" charset="0"/>
          </a:endParaRPr>
        </a:p>
      </dgm:t>
    </dgm:pt>
    <dgm:pt modelId="{2B524D16-0AA9-4186-AA24-4D1DA7CE8940}" type="sibTrans" cxnId="{CC3F4FB5-A8D0-4D6B-BB3D-06CC06F046D8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952ADADC-E297-46B9-BF1F-836A30B2C5E9}" type="parTrans" cxnId="{2C7FA62D-4D07-4151-9DB3-30A49C401015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F8578F2E-047B-49B4-BD36-65CAAA619739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600" b="1">
              <a:latin typeface="Comic Sans MS" panose="030f0702030302020204" pitchFamily="66" charset="0"/>
            </a:rPr>
            <a:t>Tarihi Hukuk: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* Yürürlükten kalkmış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* </a:t>
          </a:r>
          <a:r>
            <a:rPr lang="tr-TR" sz="1600" b="1">
              <a:latin typeface="Comic Sans MS" panose="030f0702030302020204" pitchFamily="66" charset="0"/>
            </a:rPr>
            <a:t>İLGA: </a:t>
          </a:r>
          <a:r>
            <a:rPr lang="tr-TR" sz="1600">
              <a:latin typeface="Comic Sans MS" panose="030f0702030302020204" pitchFamily="66" charset="0"/>
            </a:rPr>
            <a:t>Bir kanunun </a:t>
          </a:r>
          <a:r>
            <a:rPr lang="tr-TR" sz="1600" b="1">
              <a:latin typeface="Comic Sans MS" panose="030f0702030302020204" pitchFamily="66" charset="0"/>
            </a:rPr>
            <a:t>yürürlükten kaldırılmasıdır</a:t>
          </a:r>
          <a:r>
            <a:rPr lang="tr-TR" sz="1600">
              <a:latin typeface="Comic Sans MS" panose="030f0702030302020204" pitchFamily="66" charset="0"/>
            </a:rPr>
            <a:t>.</a:t>
          </a:r>
          <a:endParaRPr lang="en-US" sz="6500" b="1">
            <a:latin typeface="Comic Sans MS" panose="030f0702030302020204" pitchFamily="66" charset="0"/>
          </a:endParaRPr>
        </a:p>
      </dgm:t>
    </dgm:pt>
    <dgm:pt modelId="{E44B1DA0-C4E5-4980-98B3-C2F66C3F1EED}" type="sibTrans" cxnId="{2C7FA62D-4D07-4151-9DB3-30A49C401015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655DB112-4C49-4144-A662-0290B479380C}" type="parTrans" cxnId="{249C7C98-5C71-475D-A050-4CA6C301E0AA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36C2C529-9F72-4B3C-BA09-28585BCC7F57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600" b="1">
              <a:latin typeface="Comic Sans MS" panose="030f0702030302020204" pitchFamily="66" charset="0"/>
            </a:rPr>
            <a:t>İdeal (Doğal, Tabii) Hukuk: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- Olması gereken</a:t>
          </a:r>
          <a:endParaRPr lang="en-US" sz="6500">
            <a:latin typeface="Comic Sans MS" panose="030f0702030302020204" pitchFamily="66" charset="0"/>
          </a:endParaRPr>
        </a:p>
      </dgm:t>
    </dgm:pt>
    <dgm:pt modelId="{1F6720BF-15F5-4888-A5DB-C6818893C34A}" type="sibTrans" cxnId="{249C7C98-5C71-475D-A050-4CA6C301E0AA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03B42D14-BD57-43BF-912D-AD00CF5C0B59}" type="sibTrans" cxnId="{74A80386-8FF8-478D-AD65-C12291617FD6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9DA50CCA-D1A4-4502-BB88-B2C128FB4798}" type="pres">
      <dgm:prSet presAssocID="{7A8A902E-66AE-4F23-B7A7-53F596F417EB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A784AEE3-8F8C-47DF-86C9-F92EF9727D7C}" type="pres">
      <dgm:prSet presAssocID="{E97FC118-B7D4-4617-BB9A-DB874319F6ED}" presName="root1"/>
      <dgm:spPr/>
      <dgm:t>
        <a:bodyPr/>
        <a:lstStyle/>
        <a:p/>
      </dgm:t>
    </dgm:pt>
    <dgm:pt modelId="{F2C6A998-3088-4309-9A66-D61D79B98564}" type="pres">
      <dgm:prSet presAssocID="{E97FC118-B7D4-4617-BB9A-DB874319F6ED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A1700037-D900-4A88-85D6-28899DEC12ED}" type="pres">
      <dgm:prSet presAssocID="{E97FC118-B7D4-4617-BB9A-DB874319F6ED}" presName="level2hierChild"/>
      <dgm:spPr/>
      <dgm:t>
        <a:bodyPr/>
        <a:lstStyle/>
        <a:p/>
      </dgm:t>
    </dgm:pt>
    <dgm:pt modelId="{3F6D02AA-D2C7-4811-ADC8-D9691822651E}" type="pres">
      <dgm:prSet presAssocID="{1A17356E-B974-49E0-A99B-307036A63AC6}" presName="conn2-1" presStyleLbl="parChTrans1D2" presStyleCnt="4"/>
      <dgm:spPr/>
      <dgm:t>
        <a:bodyPr/>
        <a:lstStyle/>
        <a:p/>
      </dgm:t>
    </dgm:pt>
    <dgm:pt modelId="{AD1B271D-B474-45DB-9A69-3483456857DB}" type="pres">
      <dgm:prSet presAssocID="{1A17356E-B974-49E0-A99B-307036A63AC6}" presName="connTx" presStyleLbl="parChTrans2D2" presStyleCnt="4"/>
      <dgm:spPr/>
      <dgm:t>
        <a:bodyPr/>
        <a:lstStyle/>
        <a:p/>
      </dgm:t>
    </dgm:pt>
    <dgm:pt modelId="{EC619939-2533-4BC0-B946-A783624791D2}" type="pres">
      <dgm:prSet presAssocID="{4C03E658-8CF2-4F2F-AABE-58095AE62E32}" presName="root2"/>
      <dgm:spPr/>
      <dgm:t>
        <a:bodyPr/>
        <a:lstStyle/>
        <a:p/>
      </dgm:t>
    </dgm:pt>
    <dgm:pt modelId="{A681E888-ED4B-4EBE-BE0D-CD8B5E5436A6}" type="pres">
      <dgm:prSet presAssocID="{4C03E658-8CF2-4F2F-AABE-58095AE62E32}" presName="LevelTwoTextNode" presStyleLbl="node2" presStyleCnt="4" custScaleX="214907">
        <dgm:presLayoutVars>
          <dgm:chPref val="3"/>
        </dgm:presLayoutVars>
      </dgm:prSet>
      <dgm:spPr/>
      <dgm:t>
        <a:bodyPr/>
        <a:lstStyle/>
        <a:p/>
      </dgm:t>
    </dgm:pt>
    <dgm:pt modelId="{D2D8EF29-B462-4E0F-A1B8-EE360A879F5C}" type="pres">
      <dgm:prSet presAssocID="{4C03E658-8CF2-4F2F-AABE-58095AE62E32}" presName="level3hierChild"/>
      <dgm:spPr/>
      <dgm:t>
        <a:bodyPr/>
        <a:lstStyle/>
        <a:p/>
      </dgm:t>
    </dgm:pt>
    <dgm:pt modelId="{B0C84550-724D-4666-9DD7-8A3EDBC1F25B}" type="pres">
      <dgm:prSet presAssocID="{A01571C8-A570-4A46-9614-3A8052FB1B4B}" presName="conn2-1" presStyleLbl="parChTrans1D2" presStyleIdx="1" presStyleCnt="4"/>
      <dgm:spPr/>
      <dgm:t>
        <a:bodyPr/>
        <a:lstStyle/>
        <a:p/>
      </dgm:t>
    </dgm:pt>
    <dgm:pt modelId="{CA680D28-D2C8-4D4B-ABCF-C85F3205B7CF}" type="pres">
      <dgm:prSet presAssocID="{A01571C8-A570-4A46-9614-3A8052FB1B4B}" presName="connTx" presStyleLbl="parChTrans2D2" presStyleIdx="1" presStyleCnt="4"/>
      <dgm:spPr/>
      <dgm:t>
        <a:bodyPr/>
        <a:lstStyle/>
        <a:p/>
      </dgm:t>
    </dgm:pt>
    <dgm:pt modelId="{FD0AF9ED-BE5F-4E58-8713-A7E904F13D80}" type="pres">
      <dgm:prSet presAssocID="{4F4048C5-72D9-4527-8A5E-CD20685A3124}" presName="root2"/>
      <dgm:spPr/>
      <dgm:t>
        <a:bodyPr/>
        <a:lstStyle/>
        <a:p/>
      </dgm:t>
    </dgm:pt>
    <dgm:pt modelId="{1C460361-CA61-4DDB-B323-73C7ABA0B0BF}" type="pres">
      <dgm:prSet presAssocID="{4F4048C5-72D9-4527-8A5E-CD20685A3124}" presName="LevelTwoTextNode" presStyleLbl="node2" presStyleIdx="1" presStyleCnt="4" custScaleX="214907">
        <dgm:presLayoutVars>
          <dgm:chPref val="3"/>
        </dgm:presLayoutVars>
      </dgm:prSet>
      <dgm:spPr/>
      <dgm:t>
        <a:bodyPr/>
        <a:lstStyle/>
        <a:p/>
      </dgm:t>
    </dgm:pt>
    <dgm:pt modelId="{22787E33-F3FD-4FFA-9948-7052E1E70F12}" type="pres">
      <dgm:prSet presAssocID="{4F4048C5-72D9-4527-8A5E-CD20685A3124}" presName="level3hierChild"/>
      <dgm:spPr/>
      <dgm:t>
        <a:bodyPr/>
        <a:lstStyle/>
        <a:p/>
      </dgm:t>
    </dgm:pt>
    <dgm:pt modelId="{32804F92-32FA-4C69-BF50-ABE559C2F7B0}" type="pres">
      <dgm:prSet presAssocID="{952ADADC-E297-46B9-BF1F-836A30B2C5E9}" presName="conn2-1" presStyleLbl="parChTrans1D2" presStyleIdx="2" presStyleCnt="4"/>
      <dgm:spPr/>
      <dgm:t>
        <a:bodyPr/>
        <a:lstStyle/>
        <a:p/>
      </dgm:t>
    </dgm:pt>
    <dgm:pt modelId="{EF192670-B0A6-452A-9142-AA1D3103B947}" type="pres">
      <dgm:prSet presAssocID="{952ADADC-E297-46B9-BF1F-836A30B2C5E9}" presName="connTx" presStyleLbl="parChTrans2D2" presStyleIdx="2" presStyleCnt="4"/>
      <dgm:spPr/>
      <dgm:t>
        <a:bodyPr/>
        <a:lstStyle/>
        <a:p/>
      </dgm:t>
    </dgm:pt>
    <dgm:pt modelId="{F76D667A-235E-48C7-A324-E1E86D190CA3}" type="pres">
      <dgm:prSet presAssocID="{F8578F2E-047B-49B4-BD36-65CAAA619739}" presName="root2"/>
      <dgm:spPr/>
      <dgm:t>
        <a:bodyPr/>
        <a:lstStyle/>
        <a:p/>
      </dgm:t>
    </dgm:pt>
    <dgm:pt modelId="{A62909B4-24EA-419E-8195-2841263B9892}" type="pres">
      <dgm:prSet presAssocID="{F8578F2E-047B-49B4-BD36-65CAAA619739}" presName="LevelTwoTextNode" presStyleLbl="node2" presStyleIdx="2" presStyleCnt="4" custScaleX="214907">
        <dgm:presLayoutVars>
          <dgm:chPref val="3"/>
        </dgm:presLayoutVars>
      </dgm:prSet>
      <dgm:spPr/>
      <dgm:t>
        <a:bodyPr/>
        <a:lstStyle/>
        <a:p/>
      </dgm:t>
    </dgm:pt>
    <dgm:pt modelId="{E5C68A8D-491C-45AC-BC19-032877873C73}" type="pres">
      <dgm:prSet presAssocID="{F8578F2E-047B-49B4-BD36-65CAAA619739}" presName="level3hierChild"/>
      <dgm:spPr/>
      <dgm:t>
        <a:bodyPr/>
        <a:lstStyle/>
        <a:p/>
      </dgm:t>
    </dgm:pt>
    <dgm:pt modelId="{55F4D9B2-B756-411F-8464-9EF1B16C46B0}" type="pres">
      <dgm:prSet presAssocID="{655DB112-4C49-4144-A662-0290B479380C}" presName="conn2-1" presStyleLbl="parChTrans1D2" presStyleIdx="3" presStyleCnt="4"/>
      <dgm:spPr/>
      <dgm:t>
        <a:bodyPr/>
        <a:lstStyle/>
        <a:p/>
      </dgm:t>
    </dgm:pt>
    <dgm:pt modelId="{FB93C0BA-3E90-43A1-B91C-F0F4843DFCBB}" type="pres">
      <dgm:prSet presAssocID="{655DB112-4C49-4144-A662-0290B479380C}" presName="connTx" presStyleLbl="parChTrans2D2" presStyleIdx="3" presStyleCnt="4"/>
      <dgm:spPr/>
      <dgm:t>
        <a:bodyPr/>
        <a:lstStyle/>
        <a:p/>
      </dgm:t>
    </dgm:pt>
    <dgm:pt modelId="{BC72F2BE-9869-425C-AAC1-CFBE62B35990}" type="pres">
      <dgm:prSet presAssocID="{36C2C529-9F72-4B3C-BA09-28585BCC7F57}" presName="root2"/>
      <dgm:spPr/>
      <dgm:t>
        <a:bodyPr/>
        <a:lstStyle/>
        <a:p/>
      </dgm:t>
    </dgm:pt>
    <dgm:pt modelId="{9A2EA610-43E6-485C-88F3-1D6728DF602A}" type="pres">
      <dgm:prSet presAssocID="{36C2C529-9F72-4B3C-BA09-28585BCC7F57}" presName="LevelTwoTextNode" presStyleLbl="node2" presStyleIdx="3" presStyleCnt="4" custScaleX="214907">
        <dgm:presLayoutVars>
          <dgm:chPref val="3"/>
        </dgm:presLayoutVars>
      </dgm:prSet>
      <dgm:spPr/>
      <dgm:t>
        <a:bodyPr/>
        <a:lstStyle/>
        <a:p/>
      </dgm:t>
    </dgm:pt>
    <dgm:pt modelId="{349C7723-C8CF-424E-A811-9CA80D149335}" type="pres">
      <dgm:prSet presAssocID="{36C2C529-9F72-4B3C-BA09-28585BCC7F57}" presName="level3hierChild"/>
      <dgm:spPr/>
      <dgm:t>
        <a:bodyPr/>
        <a:lstStyle/>
        <a:p/>
      </dgm:t>
    </dgm:pt>
  </dgm:ptLst>
  <dgm:cxnLst>
    <dgm:cxn modelId="{74A80386-8FF8-478D-AD65-C12291617FD6}" srcId="{7A8A902E-66AE-4F23-B7A7-53F596F417EB}" destId="{E97FC118-B7D4-4617-BB9A-DB874319F6ED}" srcOrd="0" destOrd="0" parTransId="{79072F37-0663-4E1E-9073-B03B24939DE6}" sibTransId="{03B42D14-BD57-43BF-912D-AD00CF5C0B59}"/>
    <dgm:cxn modelId="{6EB56824-BBF3-44BA-AC92-527A4AB1188D}" srcId="{E97FC118-B7D4-4617-BB9A-DB874319F6ED}" destId="{4C03E658-8CF2-4F2F-AABE-58095AE62E32}" srcOrd="0" destOrd="0" parTransId="{1A17356E-B974-49E0-A99B-307036A63AC6}" sibTransId="{1EA4C8E3-39CA-4DAA-BD46-34475FD7297A}"/>
    <dgm:cxn modelId="{CC3F4FB5-A8D0-4D6B-BB3D-06CC06F046D8}" srcId="{E97FC118-B7D4-4617-BB9A-DB874319F6ED}" destId="{4F4048C5-72D9-4527-8A5E-CD20685A3124}" srcOrd="1" destOrd="0" parTransId="{A01571C8-A570-4A46-9614-3A8052FB1B4B}" sibTransId="{2B524D16-0AA9-4186-AA24-4D1DA7CE8940}"/>
    <dgm:cxn modelId="{2C7FA62D-4D07-4151-9DB3-30A49C401015}" srcId="{E97FC118-B7D4-4617-BB9A-DB874319F6ED}" destId="{F8578F2E-047B-49B4-BD36-65CAAA619739}" srcOrd="2" destOrd="0" parTransId="{952ADADC-E297-46B9-BF1F-836A30B2C5E9}" sibTransId="{E44B1DA0-C4E5-4980-98B3-C2F66C3F1EED}"/>
    <dgm:cxn modelId="{249C7C98-5C71-475D-A050-4CA6C301E0AA}" srcId="{E97FC118-B7D4-4617-BB9A-DB874319F6ED}" destId="{36C2C529-9F72-4B3C-BA09-28585BCC7F57}" srcOrd="3" destOrd="0" parTransId="{655DB112-4C49-4144-A662-0290B479380C}" sibTransId="{1F6720BF-15F5-4888-A5DB-C6818893C34A}"/>
    <dgm:cxn modelId="{0B50E65F-EE6B-47A4-BE7B-66C0BCD7B98F}" type="presOf" srcId="{7A8A902E-66AE-4F23-B7A7-53F596F417EB}" destId="{9DA50CCA-D1A4-4502-BB88-B2C128FB4798}" srcOrd="0" destOrd="0" presId="urn:microsoft.com/office/officeart/2005/8/layout/hierarchy2"/>
    <dgm:cxn modelId="{30B6FEC4-A3BF-4CCC-82F3-31A691925E50}" type="presParOf" srcId="{9DA50CCA-D1A4-4502-BB88-B2C128FB4798}" destId="{A784AEE3-8F8C-47DF-86C9-F92EF9727D7C}" srcOrd="0" destOrd="0" presId="urn:microsoft.com/office/officeart/2005/8/layout/hierarchy2"/>
    <dgm:cxn modelId="{D09F2A08-C7F2-4C41-AACF-4AE3576DFF60}" type="presParOf" srcId="{A784AEE3-8F8C-47DF-86C9-F92EF9727D7C}" destId="{F2C6A998-3088-4309-9A66-D61D79B98564}" srcOrd="0" destOrd="0" presId="urn:microsoft.com/office/officeart/2005/8/layout/hierarchy2"/>
    <dgm:cxn modelId="{74B5AC49-B1BF-4E3D-BFE6-D563568D53C8}" type="presOf" srcId="{E97FC118-B7D4-4617-BB9A-DB874319F6ED}" destId="{F2C6A998-3088-4309-9A66-D61D79B98564}" srcOrd="0" destOrd="0" presId="urn:microsoft.com/office/officeart/2005/8/layout/hierarchy2"/>
    <dgm:cxn modelId="{400B9657-1D33-4A2E-B78E-3513E14CA426}" type="presParOf" srcId="{A784AEE3-8F8C-47DF-86C9-F92EF9727D7C}" destId="{A1700037-D900-4A88-85D6-28899DEC12ED}" srcOrd="1" destOrd="0" presId="urn:microsoft.com/office/officeart/2005/8/layout/hierarchy2"/>
    <dgm:cxn modelId="{4A61FD6C-9FE7-4557-9280-513D74B48FC7}" type="presParOf" srcId="{A1700037-D900-4A88-85D6-28899DEC12ED}" destId="{3F6D02AA-D2C7-4811-ADC8-D9691822651E}" srcOrd="0" destOrd="0" presId="urn:microsoft.com/office/officeart/2005/8/layout/hierarchy2"/>
    <dgm:cxn modelId="{592ADC87-A079-4276-A571-EF21AAE3E9D6}" type="presOf" srcId="{1A17356E-B974-49E0-A99B-307036A63AC6}" destId="{3F6D02AA-D2C7-4811-ADC8-D9691822651E}" srcOrd="0" destOrd="0" presId="urn:microsoft.com/office/officeart/2005/8/layout/hierarchy2"/>
    <dgm:cxn modelId="{38271E22-B906-495F-9136-DDC004F2A85F}" type="presParOf" srcId="{3F6D02AA-D2C7-4811-ADC8-D9691822651E}" destId="{AD1B271D-B474-45DB-9A69-3483456857DB}" srcOrd="0" destOrd="0" presId="urn:microsoft.com/office/officeart/2005/8/layout/hierarchy2"/>
    <dgm:cxn modelId="{F1868984-8459-40AD-80EE-37507A540659}" type="presOf" srcId="{1A17356E-B974-49E0-A99B-307036A63AC6}" destId="{AD1B271D-B474-45DB-9A69-3483456857DB}" srcOrd="1" destOrd="0" presId="urn:microsoft.com/office/officeart/2005/8/layout/hierarchy2"/>
    <dgm:cxn modelId="{D825FEC6-D983-4672-AAFA-6C3B4E237425}" type="presParOf" srcId="{A1700037-D900-4A88-85D6-28899DEC12ED}" destId="{EC619939-2533-4BC0-B946-A783624791D2}" srcOrd="1" destOrd="0" presId="urn:microsoft.com/office/officeart/2005/8/layout/hierarchy2"/>
    <dgm:cxn modelId="{E5939AE6-8083-49D7-89C0-6859EBB2A0E5}" type="presParOf" srcId="{EC619939-2533-4BC0-B946-A783624791D2}" destId="{A681E888-ED4B-4EBE-BE0D-CD8B5E5436A6}" srcOrd="0" destOrd="0" presId="urn:microsoft.com/office/officeart/2005/8/layout/hierarchy2"/>
    <dgm:cxn modelId="{71E83FFB-E7DE-4982-AF1C-CCAABEB2296B}" type="presOf" srcId="{4C03E658-8CF2-4F2F-AABE-58095AE62E32}" destId="{A681E888-ED4B-4EBE-BE0D-CD8B5E5436A6}" srcOrd="0" destOrd="0" presId="urn:microsoft.com/office/officeart/2005/8/layout/hierarchy2"/>
    <dgm:cxn modelId="{CDD5D206-796E-469E-B9B0-291B1D684E5C}" type="presParOf" srcId="{EC619939-2533-4BC0-B946-A783624791D2}" destId="{D2D8EF29-B462-4E0F-A1B8-EE360A879F5C}" srcOrd="1" destOrd="0" presId="urn:microsoft.com/office/officeart/2005/8/layout/hierarchy2"/>
    <dgm:cxn modelId="{8814962E-28A8-4376-B5AB-84FA20AAB905}" type="presParOf" srcId="{A1700037-D900-4A88-85D6-28899DEC12ED}" destId="{B0C84550-724D-4666-9DD7-8A3EDBC1F25B}" srcOrd="2" destOrd="0" presId="urn:microsoft.com/office/officeart/2005/8/layout/hierarchy2"/>
    <dgm:cxn modelId="{DBE9B4E8-DB44-46C7-ACEC-4DC832F030BC}" type="presOf" srcId="{A01571C8-A570-4A46-9614-3A8052FB1B4B}" destId="{B0C84550-724D-4666-9DD7-8A3EDBC1F25B}" srcOrd="0" destOrd="0" presId="urn:microsoft.com/office/officeart/2005/8/layout/hierarchy2"/>
    <dgm:cxn modelId="{3A8350B9-C80F-4313-83CF-704B379154BF}" type="presParOf" srcId="{B0C84550-724D-4666-9DD7-8A3EDBC1F25B}" destId="{CA680D28-D2C8-4D4B-ABCF-C85F3205B7CF}" srcOrd="0" destOrd="0" presId="urn:microsoft.com/office/officeart/2005/8/layout/hierarchy2"/>
    <dgm:cxn modelId="{744C29B2-5EC3-403A-B979-AB5F5724D920}" type="presOf" srcId="{A01571C8-A570-4A46-9614-3A8052FB1B4B}" destId="{CA680D28-D2C8-4D4B-ABCF-C85F3205B7CF}" srcOrd="1" destOrd="0" presId="urn:microsoft.com/office/officeart/2005/8/layout/hierarchy2"/>
    <dgm:cxn modelId="{33DC0525-E70A-447A-9DB2-78EB2F9EC7F0}" type="presParOf" srcId="{A1700037-D900-4A88-85D6-28899DEC12ED}" destId="{FD0AF9ED-BE5F-4E58-8713-A7E904F13D80}" srcOrd="3" destOrd="0" presId="urn:microsoft.com/office/officeart/2005/8/layout/hierarchy2"/>
    <dgm:cxn modelId="{DE558B74-437C-4EB5-A96E-EA60B84F8946}" type="presParOf" srcId="{FD0AF9ED-BE5F-4E58-8713-A7E904F13D80}" destId="{1C460361-CA61-4DDB-B323-73C7ABA0B0BF}" srcOrd="0" destOrd="0" presId="urn:microsoft.com/office/officeart/2005/8/layout/hierarchy2"/>
    <dgm:cxn modelId="{F6638600-ADE8-4053-AA13-A6370A41BA4B}" type="presOf" srcId="{4F4048C5-72D9-4527-8A5E-CD20685A3124}" destId="{1C460361-CA61-4DDB-B323-73C7ABA0B0BF}" srcOrd="0" destOrd="0" presId="urn:microsoft.com/office/officeart/2005/8/layout/hierarchy2"/>
    <dgm:cxn modelId="{42DC51C7-526A-456E-A4D7-36B6AC6D6693}" type="presParOf" srcId="{FD0AF9ED-BE5F-4E58-8713-A7E904F13D80}" destId="{22787E33-F3FD-4FFA-9948-7052E1E70F12}" srcOrd="1" destOrd="0" presId="urn:microsoft.com/office/officeart/2005/8/layout/hierarchy2"/>
    <dgm:cxn modelId="{35D1FA4A-6226-4F38-9087-B8C5C2F679C2}" type="presParOf" srcId="{A1700037-D900-4A88-85D6-28899DEC12ED}" destId="{32804F92-32FA-4C69-BF50-ABE559C2F7B0}" srcOrd="4" destOrd="0" presId="urn:microsoft.com/office/officeart/2005/8/layout/hierarchy2"/>
    <dgm:cxn modelId="{8AAA394A-9C31-48F5-843D-411CCA5CABD0}" type="presOf" srcId="{952ADADC-E297-46B9-BF1F-836A30B2C5E9}" destId="{32804F92-32FA-4C69-BF50-ABE559C2F7B0}" srcOrd="0" destOrd="0" presId="urn:microsoft.com/office/officeart/2005/8/layout/hierarchy2"/>
    <dgm:cxn modelId="{19CAAF89-07B3-438F-B1F7-D8468ACA5CCD}" type="presParOf" srcId="{32804F92-32FA-4C69-BF50-ABE559C2F7B0}" destId="{EF192670-B0A6-452A-9142-AA1D3103B947}" srcOrd="0" destOrd="0" presId="urn:microsoft.com/office/officeart/2005/8/layout/hierarchy2"/>
    <dgm:cxn modelId="{4F0244B7-C82D-475F-A3FD-15089435AADB}" type="presOf" srcId="{952ADADC-E297-46B9-BF1F-836A30B2C5E9}" destId="{EF192670-B0A6-452A-9142-AA1D3103B947}" srcOrd="1" destOrd="0" presId="urn:microsoft.com/office/officeart/2005/8/layout/hierarchy2"/>
    <dgm:cxn modelId="{D7E3490E-F115-4B6E-B81B-8A20E4DC833A}" type="presParOf" srcId="{A1700037-D900-4A88-85D6-28899DEC12ED}" destId="{F76D667A-235E-48C7-A324-E1E86D190CA3}" srcOrd="5" destOrd="0" presId="urn:microsoft.com/office/officeart/2005/8/layout/hierarchy2"/>
    <dgm:cxn modelId="{A976FB9B-1C56-40B9-9113-431E280C52A3}" type="presParOf" srcId="{F76D667A-235E-48C7-A324-E1E86D190CA3}" destId="{A62909B4-24EA-419E-8195-2841263B9892}" srcOrd="0" destOrd="0" presId="urn:microsoft.com/office/officeart/2005/8/layout/hierarchy2"/>
    <dgm:cxn modelId="{625B9034-9676-407A-A65B-4B8C60984977}" type="presOf" srcId="{F8578F2E-047B-49B4-BD36-65CAAA619739}" destId="{A62909B4-24EA-419E-8195-2841263B9892}" srcOrd="0" destOrd="0" presId="urn:microsoft.com/office/officeart/2005/8/layout/hierarchy2"/>
    <dgm:cxn modelId="{6B7F7CBF-7546-4762-A376-1EABE42F789F}" type="presParOf" srcId="{F76D667A-235E-48C7-A324-E1E86D190CA3}" destId="{E5C68A8D-491C-45AC-BC19-032877873C73}" srcOrd="1" destOrd="0" presId="urn:microsoft.com/office/officeart/2005/8/layout/hierarchy2"/>
    <dgm:cxn modelId="{5034925E-A6E5-4AF0-A80A-58500A0087EB}" type="presParOf" srcId="{A1700037-D900-4A88-85D6-28899DEC12ED}" destId="{55F4D9B2-B756-411F-8464-9EF1B16C46B0}" srcOrd="6" destOrd="0" presId="urn:microsoft.com/office/officeart/2005/8/layout/hierarchy2"/>
    <dgm:cxn modelId="{17E65FFA-0494-4BC6-8C7D-6AF598B583FE}" type="presOf" srcId="{655DB112-4C49-4144-A662-0290B479380C}" destId="{55F4D9B2-B756-411F-8464-9EF1B16C46B0}" srcOrd="0" destOrd="0" presId="urn:microsoft.com/office/officeart/2005/8/layout/hierarchy2"/>
    <dgm:cxn modelId="{CFEAE5F0-E208-4213-91D9-2C3525F6CFDC}" type="presParOf" srcId="{55F4D9B2-B756-411F-8464-9EF1B16C46B0}" destId="{FB93C0BA-3E90-43A1-B91C-F0F4843DFCBB}" srcOrd="0" destOrd="0" presId="urn:microsoft.com/office/officeart/2005/8/layout/hierarchy2"/>
    <dgm:cxn modelId="{584A7DC0-B491-4BD4-A170-7B71A9CEB3F8}" type="presOf" srcId="{655DB112-4C49-4144-A662-0290B479380C}" destId="{FB93C0BA-3E90-43A1-B91C-F0F4843DFCBB}" srcOrd="1" destOrd="0" presId="urn:microsoft.com/office/officeart/2005/8/layout/hierarchy2"/>
    <dgm:cxn modelId="{4314F697-519E-4B30-A946-427918476A07}" type="presParOf" srcId="{A1700037-D900-4A88-85D6-28899DEC12ED}" destId="{BC72F2BE-9869-425C-AAC1-CFBE62B35990}" srcOrd="7" destOrd="0" presId="urn:microsoft.com/office/officeart/2005/8/layout/hierarchy2"/>
    <dgm:cxn modelId="{7DED30BC-A2C3-481A-ACDB-D68D75A476BC}" type="presParOf" srcId="{BC72F2BE-9869-425C-AAC1-CFBE62B35990}" destId="{9A2EA610-43E6-485C-88F3-1D6728DF602A}" srcOrd="0" destOrd="0" presId="urn:microsoft.com/office/officeart/2005/8/layout/hierarchy2"/>
    <dgm:cxn modelId="{395DB036-CD4B-4147-9D48-CB0E93B19EB2}" type="presOf" srcId="{36C2C529-9F72-4B3C-BA09-28585BCC7F57}" destId="{9A2EA610-43E6-485C-88F3-1D6728DF602A}" srcOrd="0" destOrd="0" presId="urn:microsoft.com/office/officeart/2005/8/layout/hierarchy2"/>
    <dgm:cxn modelId="{DC50AA8F-1DCA-4872-AEE3-7DB68C88C12B}" type="presParOf" srcId="{BC72F2BE-9869-425C-AAC1-CFBE62B35990}" destId="{349C7723-C8CF-424E-A811-9CA80D1493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BFC4F68-EEC4-4D53-8781-D21D3D7D95F8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13CD88F-D61C-4542-A9CC-558868A5F7AB}" type="parTrans" cxnId="{0DAEB1E5-5836-420E-9158-992E346439FD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717995BA-C882-42EB-9699-789D203DC106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NİTELİKLERİNE GÖRE HUKUK KURALLARI</a:t>
          </a:r>
          <a:endParaRPr lang="en-US" sz="6500" b="1">
            <a:latin typeface="Comic Sans MS" panose="030f0702030302020204" pitchFamily="66" charset="0"/>
          </a:endParaRPr>
        </a:p>
      </dgm:t>
    </dgm:pt>
    <dgm:pt modelId="{568C62DE-2F72-4B38-8E06-51A016EAD708}" type="parTrans" cxnId="{3B42560C-50ED-452C-AF0A-3B0CAC3C825B}">
      <dgm:prSet custT="1"/>
      <dgm:spPr/>
      <dgm:t>
        <a:bodyPr/>
        <a:lstStyle/>
        <a:p>
          <a:pPr algn="just"/>
          <a:endParaRPr lang="en-US" sz="1800">
            <a:latin typeface="Comic Sans MS" panose="030f0702030302020204" pitchFamily="66" charset="0"/>
          </a:endParaRPr>
        </a:p>
      </dgm:t>
    </dgm:pt>
    <dgm:pt modelId="{94D853D6-5C28-48F7-822A-47F9FDCD6DE0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1- Emredici Hükümler: </a:t>
          </a:r>
          <a:endParaRPr lang="en-US" sz="6500" b="1">
            <a:latin typeface="Comic Sans MS" panose="030f0702030302020204" pitchFamily="66" charset="0"/>
          </a:endParaRPr>
        </a:p>
        <a:p>
          <a:pPr algn="just"/>
          <a:r>
            <a:rPr lang="tr-TR" sz="1600">
              <a:latin typeface="Comic Sans MS" panose="030f0702030302020204" pitchFamily="66" charset="0"/>
            </a:rPr>
            <a:t>	Aksi kararlaştırılamayan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Uyulması zorunlu </a:t>
          </a:r>
        </a:p>
      </dgm:t>
    </dgm:pt>
    <dgm:pt modelId="{A26B372D-D7B2-40E9-A91A-FA423F625B55}" type="sibTrans" cxnId="{3B42560C-50ED-452C-AF0A-3B0CAC3C825B}">
      <dgm:prSet custT="1"/>
      <dgm:spPr/>
      <dgm:t>
        <a:bodyPr/>
        <a:lstStyle/>
        <a:p>
          <a:pPr algn="just"/>
          <a:endParaRPr lang="en-US" sz="1800">
            <a:latin typeface="Comic Sans MS" panose="030f0702030302020204" pitchFamily="66" charset="0"/>
          </a:endParaRPr>
        </a:p>
      </dgm:t>
    </dgm:pt>
    <dgm:pt modelId="{5AF7B826-3C6D-4ADE-B3B9-88AFA66B07E6}" type="parTrans" cxnId="{111BACD2-72BE-4573-9BA8-BDCC51D5B00D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0E5B6CAB-0E9B-4265-A406-90A29E844BE2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2) Tamamlayıcı hükümler: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Aksi öngörülebilen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Uyulması zorunlu olmayan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Sonradan devreye giren</a:t>
          </a:r>
        </a:p>
      </dgm:t>
    </dgm:pt>
    <dgm:pt modelId="{FBAD3311-7DA8-4755-AED2-2C25F0F8DAE7}" type="sibTrans" cxnId="{111BACD2-72BE-4573-9BA8-BDCC51D5B00D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525265D3-68E7-44D7-AFEA-9DCD863BF3EB}" type="parTrans" cxnId="{AA289BBF-5E55-4D66-9506-47C47412C52B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1FFF7618-2DDF-4E47-8F2B-ED19CEBA0BA5}">
      <dgm:prSet phldrT="[Text]"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3) Yorumlayıcı hükümler: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Anlaşılır.</a:t>
          </a:r>
        </a:p>
      </dgm:t>
    </dgm:pt>
    <dgm:pt modelId="{FF34757E-DBE3-48B7-B249-4496AFAD3806}" type="sibTrans" cxnId="{AA289BBF-5E55-4D66-9506-47C47412C52B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42F06775-78A9-4AC8-9888-3CCD87C9D6E4}" type="parTrans" cxnId="{895BCDFA-E46B-4133-951D-C3F5AED4154E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ED650AEF-0803-4CAA-87F2-64F5524867E1}">
      <dgm:prSet custT="1"/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4) Tanımlayıcı hükümler:</a:t>
          </a:r>
          <a:r>
            <a:rPr lang="tr-TR" sz="1600">
              <a:latin typeface="Comic Sans MS" panose="030f0702030302020204" pitchFamily="66" charset="0"/>
            </a:rPr>
            <a:t>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	Ne ifade eder?</a:t>
          </a:r>
        </a:p>
      </dgm:t>
    </dgm:pt>
    <dgm:pt modelId="{9497EB06-CE0F-4A29-9B4A-1BDA700985EB}" type="sibTrans" cxnId="{895BCDFA-E46B-4133-951D-C3F5AED4154E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E1C816B3-B6CC-45EF-BBED-3B87238EDB11}" type="sibTrans" cxnId="{0DAEB1E5-5836-420E-9158-992E346439FD}">
      <dgm:prSet custT="1"/>
      <dgm:spPr/>
      <dgm:t>
        <a:bodyPr/>
        <a:lstStyle/>
        <a:p>
          <a:pPr algn="just"/>
          <a:endParaRPr lang="tr-TR" sz="2000">
            <a:latin typeface="Comic Sans MS" panose="030f0702030302020204" pitchFamily="66" charset="0"/>
          </a:endParaRPr>
        </a:p>
      </dgm:t>
    </dgm:pt>
    <dgm:pt modelId="{9D9C8611-856E-4A40-8955-1E12FF2C3493}" type="pres">
      <dgm:prSet presAssocID="{1BFC4F68-EEC4-4D53-8781-D21D3D7D95F8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7E714115-9454-42E7-8D75-45C1F588F38B}" type="pres">
      <dgm:prSet presAssocID="{717995BA-C882-42EB-9699-789D203DC106}" presName="root1"/>
      <dgm:spPr/>
      <dgm:t>
        <a:bodyPr/>
        <a:lstStyle/>
        <a:p/>
      </dgm:t>
    </dgm:pt>
    <dgm:pt modelId="{A4F9D294-95F8-40C9-965B-203646285F38}" type="pres">
      <dgm:prSet presAssocID="{717995BA-C882-42EB-9699-789D203DC106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BC1EC354-7F8F-4D9B-A2D9-36F4DF8E7D18}" type="pres">
      <dgm:prSet presAssocID="{717995BA-C882-42EB-9699-789D203DC106}" presName="level2hierChild"/>
      <dgm:spPr/>
      <dgm:t>
        <a:bodyPr/>
        <a:lstStyle/>
        <a:p/>
      </dgm:t>
    </dgm:pt>
    <dgm:pt modelId="{DCDB3E67-D934-488F-8507-748CE1475407}" type="pres">
      <dgm:prSet presAssocID="{568C62DE-2F72-4B38-8E06-51A016EAD708}" presName="conn2-1" presStyleLbl="parChTrans1D2" presStyleCnt="4"/>
      <dgm:spPr/>
      <dgm:t>
        <a:bodyPr/>
        <a:lstStyle/>
        <a:p/>
      </dgm:t>
    </dgm:pt>
    <dgm:pt modelId="{FDF1E677-D423-48FD-B453-25F46F92B773}" type="pres">
      <dgm:prSet presAssocID="{568C62DE-2F72-4B38-8E06-51A016EAD708}" presName="connTx" presStyleLbl="parChTrans2D2" presStyleCnt="4"/>
      <dgm:spPr/>
      <dgm:t>
        <a:bodyPr/>
        <a:lstStyle/>
        <a:p/>
      </dgm:t>
    </dgm:pt>
    <dgm:pt modelId="{3A45DDD5-4990-4BDB-A706-1488CD894862}" type="pres">
      <dgm:prSet presAssocID="{94D853D6-5C28-48F7-822A-47F9FDCD6DE0}" presName="root2"/>
      <dgm:spPr/>
      <dgm:t>
        <a:bodyPr/>
        <a:lstStyle/>
        <a:p/>
      </dgm:t>
    </dgm:pt>
    <dgm:pt modelId="{683BF519-8B01-4363-A3C1-042B1A3E1373}" type="pres">
      <dgm:prSet presAssocID="{94D853D6-5C28-48F7-822A-47F9FDCD6DE0}" presName="LevelTwoTextNode" presStyleLbl="node2" presStyleCnt="4" custScaleX="272176">
        <dgm:presLayoutVars>
          <dgm:chPref val="3"/>
        </dgm:presLayoutVars>
      </dgm:prSet>
      <dgm:spPr/>
      <dgm:t>
        <a:bodyPr/>
        <a:lstStyle/>
        <a:p/>
      </dgm:t>
    </dgm:pt>
    <dgm:pt modelId="{96AFC67D-6FC7-4122-BF78-8FE6955F9393}" type="pres">
      <dgm:prSet presAssocID="{94D853D6-5C28-48F7-822A-47F9FDCD6DE0}" presName="level3hierChild"/>
      <dgm:spPr/>
      <dgm:t>
        <a:bodyPr/>
        <a:lstStyle/>
        <a:p/>
      </dgm:t>
    </dgm:pt>
    <dgm:pt modelId="{8D951A7E-E93B-48C3-8D3E-BAF0BB794689}" type="pres">
      <dgm:prSet presAssocID="{5AF7B826-3C6D-4ADE-B3B9-88AFA66B07E6}" presName="conn2-1" presStyleLbl="parChTrans1D2" presStyleIdx="1" presStyleCnt="4"/>
      <dgm:spPr/>
      <dgm:t>
        <a:bodyPr/>
        <a:lstStyle/>
        <a:p/>
      </dgm:t>
    </dgm:pt>
    <dgm:pt modelId="{E36B672D-E8DB-42BC-9F89-4259C253E76E}" type="pres">
      <dgm:prSet presAssocID="{5AF7B826-3C6D-4ADE-B3B9-88AFA66B07E6}" presName="connTx" presStyleLbl="parChTrans2D2" presStyleIdx="1" presStyleCnt="4"/>
      <dgm:spPr/>
      <dgm:t>
        <a:bodyPr/>
        <a:lstStyle/>
        <a:p/>
      </dgm:t>
    </dgm:pt>
    <dgm:pt modelId="{F5F2BADE-7C5F-41C5-9199-02C16953F447}" type="pres">
      <dgm:prSet presAssocID="{0E5B6CAB-0E9B-4265-A406-90A29E844BE2}" presName="root2"/>
      <dgm:spPr/>
      <dgm:t>
        <a:bodyPr/>
        <a:lstStyle/>
        <a:p/>
      </dgm:t>
    </dgm:pt>
    <dgm:pt modelId="{04E94AF8-4860-4B78-BB7F-8BCA3DED8B40}" type="pres">
      <dgm:prSet presAssocID="{0E5B6CAB-0E9B-4265-A406-90A29E844BE2}" presName="LevelTwoTextNode" presStyleLbl="node2" presStyleIdx="1" presStyleCnt="4" custScaleX="272176">
        <dgm:presLayoutVars>
          <dgm:chPref val="3"/>
        </dgm:presLayoutVars>
      </dgm:prSet>
      <dgm:spPr/>
      <dgm:t>
        <a:bodyPr/>
        <a:lstStyle/>
        <a:p/>
      </dgm:t>
    </dgm:pt>
    <dgm:pt modelId="{E35AF8AA-2215-4446-82F9-AD459F93BF31}" type="pres">
      <dgm:prSet presAssocID="{0E5B6CAB-0E9B-4265-A406-90A29E844BE2}" presName="level3hierChild"/>
      <dgm:spPr/>
      <dgm:t>
        <a:bodyPr/>
        <a:lstStyle/>
        <a:p/>
      </dgm:t>
    </dgm:pt>
    <dgm:pt modelId="{5A93A323-B7F8-4675-A788-43162FCF1754}" type="pres">
      <dgm:prSet presAssocID="{525265D3-68E7-44D7-AFEA-9DCD863BF3EB}" presName="conn2-1" presStyleLbl="parChTrans1D2" presStyleIdx="2" presStyleCnt="4"/>
      <dgm:spPr/>
      <dgm:t>
        <a:bodyPr/>
        <a:lstStyle/>
        <a:p/>
      </dgm:t>
    </dgm:pt>
    <dgm:pt modelId="{914BFE2B-C939-4D6B-824F-F4DA73BEEF0A}" type="pres">
      <dgm:prSet presAssocID="{525265D3-68E7-44D7-AFEA-9DCD863BF3EB}" presName="connTx" presStyleLbl="parChTrans2D2" presStyleIdx="2" presStyleCnt="4"/>
      <dgm:spPr/>
      <dgm:t>
        <a:bodyPr/>
        <a:lstStyle/>
        <a:p/>
      </dgm:t>
    </dgm:pt>
    <dgm:pt modelId="{AD72C87F-D5C7-4B22-BEB6-35CF230C740C}" type="pres">
      <dgm:prSet presAssocID="{1FFF7618-2DDF-4E47-8F2B-ED19CEBA0BA5}" presName="root2"/>
      <dgm:spPr/>
      <dgm:t>
        <a:bodyPr/>
        <a:lstStyle/>
        <a:p/>
      </dgm:t>
    </dgm:pt>
    <dgm:pt modelId="{7924DC65-C344-493A-9443-5670FD6ECA7D}" type="pres">
      <dgm:prSet presAssocID="{1FFF7618-2DDF-4E47-8F2B-ED19CEBA0BA5}" presName="LevelTwoTextNode" presStyleLbl="node2" presStyleIdx="2" presStyleCnt="4" custScaleX="272176" custScaleY="78386">
        <dgm:presLayoutVars>
          <dgm:chPref val="3"/>
        </dgm:presLayoutVars>
      </dgm:prSet>
      <dgm:spPr/>
      <dgm:t>
        <a:bodyPr/>
        <a:lstStyle/>
        <a:p/>
      </dgm:t>
    </dgm:pt>
    <dgm:pt modelId="{00C2CA9D-8FDD-4F3B-976D-6E6BC40D9085}" type="pres">
      <dgm:prSet presAssocID="{1FFF7618-2DDF-4E47-8F2B-ED19CEBA0BA5}" presName="level3hierChild"/>
      <dgm:spPr/>
      <dgm:t>
        <a:bodyPr/>
        <a:lstStyle/>
        <a:p/>
      </dgm:t>
    </dgm:pt>
    <dgm:pt modelId="{C926C93A-54F1-4B3F-89AA-C31936DA8729}" type="pres">
      <dgm:prSet presAssocID="{42F06775-78A9-4AC8-9888-3CCD87C9D6E4}" presName="conn2-1" presStyleLbl="parChTrans1D2" presStyleIdx="3" presStyleCnt="4"/>
      <dgm:spPr/>
      <dgm:t>
        <a:bodyPr/>
        <a:lstStyle/>
        <a:p/>
      </dgm:t>
    </dgm:pt>
    <dgm:pt modelId="{46094094-A173-449E-9E51-6664B76BFE5B}" type="pres">
      <dgm:prSet presAssocID="{42F06775-78A9-4AC8-9888-3CCD87C9D6E4}" presName="connTx" presStyleLbl="parChTrans2D2" presStyleIdx="3" presStyleCnt="4"/>
      <dgm:spPr/>
      <dgm:t>
        <a:bodyPr/>
        <a:lstStyle/>
        <a:p/>
      </dgm:t>
    </dgm:pt>
    <dgm:pt modelId="{F1554318-05ED-4769-9675-D50904F51665}" type="pres">
      <dgm:prSet presAssocID="{ED650AEF-0803-4CAA-87F2-64F5524867E1}" presName="root2"/>
      <dgm:spPr/>
      <dgm:t>
        <a:bodyPr/>
        <a:lstStyle/>
        <a:p/>
      </dgm:t>
    </dgm:pt>
    <dgm:pt modelId="{65384C30-E297-40FD-ABD3-BB9E2CDABC06}" type="pres">
      <dgm:prSet presAssocID="{ED650AEF-0803-4CAA-87F2-64F5524867E1}" presName="LevelTwoTextNode" presStyleLbl="node2" presStyleIdx="3" presStyleCnt="4" custScaleX="272176">
        <dgm:presLayoutVars>
          <dgm:chPref val="3"/>
        </dgm:presLayoutVars>
      </dgm:prSet>
      <dgm:spPr/>
      <dgm:t>
        <a:bodyPr/>
        <a:lstStyle/>
        <a:p/>
      </dgm:t>
    </dgm:pt>
    <dgm:pt modelId="{32369DAB-4D7E-4BEA-9C99-01B9E413E883}" type="pres">
      <dgm:prSet presAssocID="{ED650AEF-0803-4CAA-87F2-64F5524867E1}" presName="level3hierChild"/>
      <dgm:spPr/>
      <dgm:t>
        <a:bodyPr/>
        <a:lstStyle/>
        <a:p/>
      </dgm:t>
    </dgm:pt>
  </dgm:ptLst>
  <dgm:cxnLst>
    <dgm:cxn modelId="{0DAEB1E5-5836-420E-9158-992E346439FD}" srcId="{1BFC4F68-EEC4-4D53-8781-D21D3D7D95F8}" destId="{717995BA-C882-42EB-9699-789D203DC106}" srcOrd="0" destOrd="0" parTransId="{213CD88F-D61C-4542-A9CC-558868A5F7AB}" sibTransId="{E1C816B3-B6CC-45EF-BBED-3B87238EDB11}"/>
    <dgm:cxn modelId="{3B42560C-50ED-452C-AF0A-3B0CAC3C825B}" srcId="{717995BA-C882-42EB-9699-789D203DC106}" destId="{94D853D6-5C28-48F7-822A-47F9FDCD6DE0}" srcOrd="0" destOrd="0" parTransId="{568C62DE-2F72-4B38-8E06-51A016EAD708}" sibTransId="{A26B372D-D7B2-40E9-A91A-FA423F625B55}"/>
    <dgm:cxn modelId="{111BACD2-72BE-4573-9BA8-BDCC51D5B00D}" srcId="{717995BA-C882-42EB-9699-789D203DC106}" destId="{0E5B6CAB-0E9B-4265-A406-90A29E844BE2}" srcOrd="1" destOrd="0" parTransId="{5AF7B826-3C6D-4ADE-B3B9-88AFA66B07E6}" sibTransId="{FBAD3311-7DA8-4755-AED2-2C25F0F8DAE7}"/>
    <dgm:cxn modelId="{AA289BBF-5E55-4D66-9506-47C47412C52B}" srcId="{717995BA-C882-42EB-9699-789D203DC106}" destId="{1FFF7618-2DDF-4E47-8F2B-ED19CEBA0BA5}" srcOrd="2" destOrd="0" parTransId="{525265D3-68E7-44D7-AFEA-9DCD863BF3EB}" sibTransId="{FF34757E-DBE3-48B7-B249-4496AFAD3806}"/>
    <dgm:cxn modelId="{895BCDFA-E46B-4133-951D-C3F5AED4154E}" srcId="{717995BA-C882-42EB-9699-789D203DC106}" destId="{ED650AEF-0803-4CAA-87F2-64F5524867E1}" srcOrd="3" destOrd="0" parTransId="{42F06775-78A9-4AC8-9888-3CCD87C9D6E4}" sibTransId="{9497EB06-CE0F-4A29-9B4A-1BDA700985EB}"/>
    <dgm:cxn modelId="{A5372C77-30AE-4E6D-B331-94400BE3B05E}" type="presOf" srcId="{1BFC4F68-EEC4-4D53-8781-D21D3D7D95F8}" destId="{9D9C8611-856E-4A40-8955-1E12FF2C3493}" srcOrd="0" destOrd="0" presId="urn:microsoft.com/office/officeart/2005/8/layout/hierarchy2"/>
    <dgm:cxn modelId="{137710FA-9915-49CE-8078-40DE57CB4111}" type="presParOf" srcId="{9D9C8611-856E-4A40-8955-1E12FF2C3493}" destId="{7E714115-9454-42E7-8D75-45C1F588F38B}" srcOrd="0" destOrd="0" presId="urn:microsoft.com/office/officeart/2005/8/layout/hierarchy2"/>
    <dgm:cxn modelId="{9AAE40C0-2D82-4387-B3C0-048660E764C2}" type="presParOf" srcId="{7E714115-9454-42E7-8D75-45C1F588F38B}" destId="{A4F9D294-95F8-40C9-965B-203646285F38}" srcOrd="0" destOrd="0" presId="urn:microsoft.com/office/officeart/2005/8/layout/hierarchy2"/>
    <dgm:cxn modelId="{EAB6034A-A45F-4A96-8DDB-2994021992AE}" type="presOf" srcId="{717995BA-C882-42EB-9699-789D203DC106}" destId="{A4F9D294-95F8-40C9-965B-203646285F38}" srcOrd="0" destOrd="0" presId="urn:microsoft.com/office/officeart/2005/8/layout/hierarchy2"/>
    <dgm:cxn modelId="{740171DB-F20C-4178-84F9-B91790CC539F}" type="presParOf" srcId="{7E714115-9454-42E7-8D75-45C1F588F38B}" destId="{BC1EC354-7F8F-4D9B-A2D9-36F4DF8E7D18}" srcOrd="1" destOrd="0" presId="urn:microsoft.com/office/officeart/2005/8/layout/hierarchy2"/>
    <dgm:cxn modelId="{51B948B2-1ECE-4DA4-A763-8F9B02E356A1}" type="presParOf" srcId="{BC1EC354-7F8F-4D9B-A2D9-36F4DF8E7D18}" destId="{DCDB3E67-D934-488F-8507-748CE1475407}" srcOrd="0" destOrd="0" presId="urn:microsoft.com/office/officeart/2005/8/layout/hierarchy2"/>
    <dgm:cxn modelId="{0BB7F463-217F-4E17-AE9E-E7B78004EBC9}" type="presOf" srcId="{568C62DE-2F72-4B38-8E06-51A016EAD708}" destId="{DCDB3E67-D934-488F-8507-748CE1475407}" srcOrd="0" destOrd="0" presId="urn:microsoft.com/office/officeart/2005/8/layout/hierarchy2"/>
    <dgm:cxn modelId="{C7E4FE86-BB95-4206-A3D5-735474E4BBBA}" type="presParOf" srcId="{DCDB3E67-D934-488F-8507-748CE1475407}" destId="{FDF1E677-D423-48FD-B453-25F46F92B773}" srcOrd="0" destOrd="0" presId="urn:microsoft.com/office/officeart/2005/8/layout/hierarchy2"/>
    <dgm:cxn modelId="{6B02F73E-CE78-413A-8055-7C800D5B083D}" type="presOf" srcId="{568C62DE-2F72-4B38-8E06-51A016EAD708}" destId="{FDF1E677-D423-48FD-B453-25F46F92B773}" srcOrd="1" destOrd="0" presId="urn:microsoft.com/office/officeart/2005/8/layout/hierarchy2"/>
    <dgm:cxn modelId="{B7DBF419-6931-4720-BF85-65F28ACEAB47}" type="presParOf" srcId="{BC1EC354-7F8F-4D9B-A2D9-36F4DF8E7D18}" destId="{3A45DDD5-4990-4BDB-A706-1488CD894862}" srcOrd="1" destOrd="0" presId="urn:microsoft.com/office/officeart/2005/8/layout/hierarchy2"/>
    <dgm:cxn modelId="{587EB1DD-9472-4DE7-A119-C645A47CD33D}" type="presParOf" srcId="{3A45DDD5-4990-4BDB-A706-1488CD894862}" destId="{683BF519-8B01-4363-A3C1-042B1A3E1373}" srcOrd="0" destOrd="0" presId="urn:microsoft.com/office/officeart/2005/8/layout/hierarchy2"/>
    <dgm:cxn modelId="{F781D250-EAA4-4C3F-AF55-65F7AA1D738B}" type="presOf" srcId="{94D853D6-5C28-48F7-822A-47F9FDCD6DE0}" destId="{683BF519-8B01-4363-A3C1-042B1A3E1373}" srcOrd="0" destOrd="0" presId="urn:microsoft.com/office/officeart/2005/8/layout/hierarchy2"/>
    <dgm:cxn modelId="{634CA6DC-2F7D-42BE-AD30-37BBCD18A891}" type="presParOf" srcId="{3A45DDD5-4990-4BDB-A706-1488CD894862}" destId="{96AFC67D-6FC7-4122-BF78-8FE6955F9393}" srcOrd="1" destOrd="0" presId="urn:microsoft.com/office/officeart/2005/8/layout/hierarchy2"/>
    <dgm:cxn modelId="{AAC07F54-1FD3-44E1-B333-E80CFE956977}" type="presParOf" srcId="{BC1EC354-7F8F-4D9B-A2D9-36F4DF8E7D18}" destId="{8D951A7E-E93B-48C3-8D3E-BAF0BB794689}" srcOrd="2" destOrd="0" presId="urn:microsoft.com/office/officeart/2005/8/layout/hierarchy2"/>
    <dgm:cxn modelId="{CF9F3B61-7EAA-4EF2-B9BF-645BA011C50F}" type="presOf" srcId="{5AF7B826-3C6D-4ADE-B3B9-88AFA66B07E6}" destId="{8D951A7E-E93B-48C3-8D3E-BAF0BB794689}" srcOrd="0" destOrd="0" presId="urn:microsoft.com/office/officeart/2005/8/layout/hierarchy2"/>
    <dgm:cxn modelId="{47F6FA1F-D375-4A2C-868A-25C1CDBAE6AE}" type="presParOf" srcId="{8D951A7E-E93B-48C3-8D3E-BAF0BB794689}" destId="{E36B672D-E8DB-42BC-9F89-4259C253E76E}" srcOrd="0" destOrd="0" presId="urn:microsoft.com/office/officeart/2005/8/layout/hierarchy2"/>
    <dgm:cxn modelId="{1EACEC04-D7F2-4B4E-A7DD-E8D335A56DB7}" type="presOf" srcId="{5AF7B826-3C6D-4ADE-B3B9-88AFA66B07E6}" destId="{E36B672D-E8DB-42BC-9F89-4259C253E76E}" srcOrd="1" destOrd="0" presId="urn:microsoft.com/office/officeart/2005/8/layout/hierarchy2"/>
    <dgm:cxn modelId="{3DA41D44-C0DB-45ED-9683-2FB708CD6C10}" type="presParOf" srcId="{BC1EC354-7F8F-4D9B-A2D9-36F4DF8E7D18}" destId="{F5F2BADE-7C5F-41C5-9199-02C16953F447}" srcOrd="3" destOrd="0" presId="urn:microsoft.com/office/officeart/2005/8/layout/hierarchy2"/>
    <dgm:cxn modelId="{68541DD8-6F29-407B-B123-CD3A59526357}" type="presParOf" srcId="{F5F2BADE-7C5F-41C5-9199-02C16953F447}" destId="{04E94AF8-4860-4B78-BB7F-8BCA3DED8B40}" srcOrd="0" destOrd="0" presId="urn:microsoft.com/office/officeart/2005/8/layout/hierarchy2"/>
    <dgm:cxn modelId="{C9B8B7E0-6709-4507-A0D0-4911D522ED3F}" type="presOf" srcId="{0E5B6CAB-0E9B-4265-A406-90A29E844BE2}" destId="{04E94AF8-4860-4B78-BB7F-8BCA3DED8B40}" srcOrd="0" destOrd="0" presId="urn:microsoft.com/office/officeart/2005/8/layout/hierarchy2"/>
    <dgm:cxn modelId="{AFF67E37-FB3E-4C6D-B5B5-4356479AC047}" type="presParOf" srcId="{F5F2BADE-7C5F-41C5-9199-02C16953F447}" destId="{E35AF8AA-2215-4446-82F9-AD459F93BF31}" srcOrd="1" destOrd="0" presId="urn:microsoft.com/office/officeart/2005/8/layout/hierarchy2"/>
    <dgm:cxn modelId="{65C5E9BD-A720-4613-AD91-CB23AC964F72}" type="presParOf" srcId="{BC1EC354-7F8F-4D9B-A2D9-36F4DF8E7D18}" destId="{5A93A323-B7F8-4675-A788-43162FCF1754}" srcOrd="4" destOrd="0" presId="urn:microsoft.com/office/officeart/2005/8/layout/hierarchy2"/>
    <dgm:cxn modelId="{49BED6CD-CCAA-47DB-8939-C48479FE395B}" type="presOf" srcId="{525265D3-68E7-44D7-AFEA-9DCD863BF3EB}" destId="{5A93A323-B7F8-4675-A788-43162FCF1754}" srcOrd="0" destOrd="0" presId="urn:microsoft.com/office/officeart/2005/8/layout/hierarchy2"/>
    <dgm:cxn modelId="{089F6D45-0A37-4BBF-B059-41429EA2749D}" type="presParOf" srcId="{5A93A323-B7F8-4675-A788-43162FCF1754}" destId="{914BFE2B-C939-4D6B-824F-F4DA73BEEF0A}" srcOrd="0" destOrd="0" presId="urn:microsoft.com/office/officeart/2005/8/layout/hierarchy2"/>
    <dgm:cxn modelId="{BB4B8F14-4DF5-41BC-9C84-771727B67DA0}" type="presOf" srcId="{525265D3-68E7-44D7-AFEA-9DCD863BF3EB}" destId="{914BFE2B-C939-4D6B-824F-F4DA73BEEF0A}" srcOrd="1" destOrd="0" presId="urn:microsoft.com/office/officeart/2005/8/layout/hierarchy2"/>
    <dgm:cxn modelId="{E5B8B93B-3736-415D-8AAD-7A2213C570C3}" type="presParOf" srcId="{BC1EC354-7F8F-4D9B-A2D9-36F4DF8E7D18}" destId="{AD72C87F-D5C7-4B22-BEB6-35CF230C740C}" srcOrd="5" destOrd="0" presId="urn:microsoft.com/office/officeart/2005/8/layout/hierarchy2"/>
    <dgm:cxn modelId="{D4B2E4F4-5967-4829-90FF-EB383FB528CB}" type="presParOf" srcId="{AD72C87F-D5C7-4B22-BEB6-35CF230C740C}" destId="{7924DC65-C344-493A-9443-5670FD6ECA7D}" srcOrd="0" destOrd="0" presId="urn:microsoft.com/office/officeart/2005/8/layout/hierarchy2"/>
    <dgm:cxn modelId="{AE876705-4638-411E-BD3C-B6825248282D}" type="presOf" srcId="{1FFF7618-2DDF-4E47-8F2B-ED19CEBA0BA5}" destId="{7924DC65-C344-493A-9443-5670FD6ECA7D}" srcOrd="0" destOrd="0" presId="urn:microsoft.com/office/officeart/2005/8/layout/hierarchy2"/>
    <dgm:cxn modelId="{D90BEB17-1F6F-406E-ABA4-8826B7D5AE3B}" type="presParOf" srcId="{AD72C87F-D5C7-4B22-BEB6-35CF230C740C}" destId="{00C2CA9D-8FDD-4F3B-976D-6E6BC40D9085}" srcOrd="1" destOrd="0" presId="urn:microsoft.com/office/officeart/2005/8/layout/hierarchy2"/>
    <dgm:cxn modelId="{B074B0D8-52A1-419A-BA1F-6E2843C1801C}" type="presParOf" srcId="{BC1EC354-7F8F-4D9B-A2D9-36F4DF8E7D18}" destId="{C926C93A-54F1-4B3F-89AA-C31936DA8729}" srcOrd="6" destOrd="0" presId="urn:microsoft.com/office/officeart/2005/8/layout/hierarchy2"/>
    <dgm:cxn modelId="{DC0AAB7F-DC8E-464B-A606-4C00874EB771}" type="presOf" srcId="{42F06775-78A9-4AC8-9888-3CCD87C9D6E4}" destId="{C926C93A-54F1-4B3F-89AA-C31936DA8729}" srcOrd="0" destOrd="0" presId="urn:microsoft.com/office/officeart/2005/8/layout/hierarchy2"/>
    <dgm:cxn modelId="{E966A4F2-6AE7-4ADF-A836-FC68AE10BBBB}" type="presParOf" srcId="{C926C93A-54F1-4B3F-89AA-C31936DA8729}" destId="{46094094-A173-449E-9E51-6664B76BFE5B}" srcOrd="0" destOrd="0" presId="urn:microsoft.com/office/officeart/2005/8/layout/hierarchy2"/>
    <dgm:cxn modelId="{E6ED925A-DFDD-4A5D-B820-15A8063098AF}" type="presOf" srcId="{42F06775-78A9-4AC8-9888-3CCD87C9D6E4}" destId="{46094094-A173-449E-9E51-6664B76BFE5B}" srcOrd="1" destOrd="0" presId="urn:microsoft.com/office/officeart/2005/8/layout/hierarchy2"/>
    <dgm:cxn modelId="{BAC8CCD4-27DA-4955-8A96-452BB3B779AA}" type="presParOf" srcId="{BC1EC354-7F8F-4D9B-A2D9-36F4DF8E7D18}" destId="{F1554318-05ED-4769-9675-D50904F51665}" srcOrd="7" destOrd="0" presId="urn:microsoft.com/office/officeart/2005/8/layout/hierarchy2"/>
    <dgm:cxn modelId="{E3846E5A-9E4F-49CD-AC86-DB79ABC84AC3}" type="presParOf" srcId="{F1554318-05ED-4769-9675-D50904F51665}" destId="{65384C30-E297-40FD-ABD3-BB9E2CDABC06}" srcOrd="0" destOrd="0" presId="urn:microsoft.com/office/officeart/2005/8/layout/hierarchy2"/>
    <dgm:cxn modelId="{0C950C28-9162-4A84-BCCF-F696F99DCAAC}" type="presOf" srcId="{ED650AEF-0803-4CAA-87F2-64F5524867E1}" destId="{65384C30-E297-40FD-ABD3-BB9E2CDABC06}" srcOrd="0" destOrd="0" presId="urn:microsoft.com/office/officeart/2005/8/layout/hierarchy2"/>
    <dgm:cxn modelId="{80CAA7EF-A051-4E7B-B8BE-49E82E119CE1}" type="presParOf" srcId="{F1554318-05ED-4769-9675-D50904F51665}" destId="{32369DAB-4D7E-4BEA-9C99-01B9E413E8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889CD97-E7D0-48AD-9D46-CE9B88417943}" type="parTrans" cxnId="{4FB9D51D-ADC4-4F26-B6FF-E92F11AC7C41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>
            <a:buFont typeface="Wingdings" panose="05000000000000000000" pitchFamily="2" charset="2"/>
            <a:buChar char=""/>
          </a:pPr>
          <a:r>
            <a:rPr lang="tr-TR" sz="2000" b="1"/>
            <a:t>Türk Borçlar Kanunu madde 89: “</a:t>
          </a:r>
          <a:r>
            <a:rPr lang="tr-TR" sz="2000" b="1" i="1" u="sng"/>
            <a:t>Aksine bir anlaşma yoksa</a:t>
          </a:r>
          <a:r>
            <a:rPr lang="tr-TR" sz="2000" b="1" i="1"/>
            <a:t> para borçları, alacaklının ödeme zamanındaki yerleşim yerinde ödenir.</a:t>
          </a:r>
          <a:r>
            <a:rPr lang="tr-TR" sz="2000" b="1"/>
            <a:t>” kuralı hangi tür hukuk kuralına bir örnektir?</a:t>
          </a:r>
          <a:endParaRPr lang="tr-TR" sz="2000"/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A. Emredici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B. Tamamlayıcı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C. Tanımlayıcı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D. Yorumlayıcı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E. Kesin hukuk kuralları</a:t>
          </a:r>
        </a:p>
      </dgm:t>
    </dgm:pt>
    <dgm:pt modelId="{272F5CC8-1487-48DB-B639-988DF35F5BDC}" type="sibTrans" cxnId="{4FB9D51D-ADC4-4F26-B6FF-E92F11AC7C41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0C7BEB2E-F87B-4C5E-828F-33ED3FA10EFD}" type="parTrans" cxnId="{77E22618-0644-49C8-9C0E-DFA7FB0EDF0C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>
            <a:buFont typeface="Wingdings" panose="05000000000000000000" pitchFamily="2" charset="2"/>
            <a:buChar char=""/>
          </a:pPr>
          <a:r>
            <a:rPr lang="tr-TR" sz="2000" b="1"/>
            <a:t>Hukuk kuralları arasında </a:t>
          </a:r>
          <a:r>
            <a:rPr lang="tr-TR" sz="2000" b="1" i="1" u="sng"/>
            <a:t>aksine bir hukuksal işlem yapılması mümkün olmayan</a:t>
          </a:r>
          <a:r>
            <a:rPr lang="tr-TR" sz="2000" b="1"/>
            <a:t> kurallara ne ad verilir?</a:t>
          </a:r>
          <a:endParaRPr lang="tr-TR" sz="2000"/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A. Emredici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B. Tamamlayıcı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C. Tanımlayıcı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D. Yorumlayıcı hukuk kuralları</a:t>
          </a:r>
        </a:p>
        <a:p>
          <a:pPr algn="just">
            <a:buFont typeface="Wingdings" panose="05000000000000000000" pitchFamily="2" charset="2"/>
            <a:buChar char=""/>
          </a:pPr>
          <a:r>
            <a:rPr lang="tr-TR" sz="2000"/>
            <a:t>E. Kesin hukuk kuralları</a:t>
          </a:r>
          <a:endParaRPr lang="tr-TR" sz="2000">
            <a:latin typeface="Bookman T." pitchFamily="2" charset="0"/>
          </a:endParaRPr>
        </a:p>
      </dgm:t>
    </dgm:pt>
    <dgm:pt modelId="{A67C2D5A-1F52-4645-88E3-5EB16EE5F39B}" type="sibTrans" cxnId="{77E22618-0644-49C8-9C0E-DFA7FB0EDF0C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4FB9D51D-ADC4-4F26-B6FF-E92F11AC7C41}" srcId="{C4F7C04A-4D4F-413C-BD73-ACCCD5AC0F76}" destId="{A9B71CC7-492D-435F-9CE4-0C1FEC89D902}" srcOrd="0" destOrd="0" parTransId="{2889CD97-E7D0-48AD-9D46-CE9B88417943}" sibTransId="{272F5CC8-1487-48DB-B639-988DF35F5BDC}"/>
    <dgm:cxn modelId="{77E22618-0644-49C8-9C0E-DFA7FB0EDF0C}" srcId="{C4F7C04A-4D4F-413C-BD73-ACCCD5AC0F76}" destId="{6846F013-4CBD-4389-947E-C9AF7A6C91D0}" srcOrd="1" destOrd="0" parTransId="{0C7BEB2E-F87B-4C5E-828F-33ED3FA10EFD}" sibTransId="{A67C2D5A-1F52-4645-88E3-5EB16EE5F39B}"/>
    <dgm:cxn modelId="{F33569FB-5656-4884-87C8-EC0B18E48F88}" type="presOf" srcId="{C4F7C04A-4D4F-413C-BD73-ACCCD5AC0F76}" destId="{C1D6A9F1-063D-4C3A-8262-01D4B0A7F718}" srcOrd="0" destOrd="0" presId="urn:microsoft.com/office/officeart/2005/8/layout/default"/>
    <dgm:cxn modelId="{DBFE8832-4BDE-4304-A4BB-BE0A9EF93A3E}" type="presParOf" srcId="{C1D6A9F1-063D-4C3A-8262-01D4B0A7F718}" destId="{1D5C68CC-CCCE-4F93-B4F8-A8C493E69F25}" srcOrd="0" destOrd="0" presId="urn:microsoft.com/office/officeart/2005/8/layout/default"/>
    <dgm:cxn modelId="{30D267D9-C684-400E-B545-0DC331F02C9C}" type="presOf" srcId="{A9B71CC7-492D-435F-9CE4-0C1FEC89D902}" destId="{1D5C68CC-CCCE-4F93-B4F8-A8C493E69F25}" srcOrd="0" destOrd="0" presId="urn:microsoft.com/office/officeart/2005/8/layout/default"/>
    <dgm:cxn modelId="{48ABFF9B-4E99-4713-BC45-39172322140E}" type="presParOf" srcId="{C1D6A9F1-063D-4C3A-8262-01D4B0A7F718}" destId="{FD5CC9F8-F005-480C-A126-54BC6BA6BAFF}" srcOrd="1" destOrd="0" presId="urn:microsoft.com/office/officeart/2005/8/layout/default"/>
    <dgm:cxn modelId="{AD6DA0AA-9139-4CF6-B448-B88C74553921}" type="presParOf" srcId="{C1D6A9F1-063D-4C3A-8262-01D4B0A7F718}" destId="{17635860-4C7D-4C64-B026-DA60CA6F52D2}" srcOrd="2" destOrd="0" presId="urn:microsoft.com/office/officeart/2005/8/layout/default"/>
    <dgm:cxn modelId="{54DF4A6E-6179-4FC7-AB42-B0C961E0E6CD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B30F487-77A7-4A5A-B1C1-5455D6D631AA}" type="doc">
      <dgm:prSet loTypeId="urn:microsoft.com/office/officeart/2005/8/layout/hierarchy6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4C58FD5-E895-4AE6-BA51-7A603126232A}" type="parTrans" cxnId="{3683F6D1-BD2A-4035-BF16-8BC11F4C3E5B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FC8EBC63-7293-4F15-BD1F-33B5CFE20075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BOŞLUK TÜRLERİ</a:t>
          </a:r>
          <a:endParaRPr lang="en-US" sz="1800" b="1">
            <a:latin typeface="Comic Sans MS" panose="030f0702030302020204" pitchFamily="66" charset="0"/>
          </a:endParaRPr>
        </a:p>
      </dgm:t>
    </dgm:pt>
    <dgm:pt modelId="{F421FF5B-BF5A-4603-9B64-74C922C3A61F}" type="parTrans" cxnId="{89739DD8-B53A-4A0C-939E-F9870CA0A7C6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1D530EBC-5A8A-4BFA-835F-100720FF674D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Kanun Boşluğu</a:t>
          </a:r>
        </a:p>
        <a:p>
          <a:pPr algn="ctr"/>
          <a:r>
            <a:rPr lang="tr-TR" sz="1800">
              <a:latin typeface="Comic Sans MS" panose="030f0702030302020204" pitchFamily="66" charset="0"/>
            </a:rPr>
            <a:t>Yazılı kaynaklarda</a:t>
          </a:r>
          <a:endParaRPr lang="en-US" sz="1800">
            <a:latin typeface="Comic Sans MS" panose="030f0702030302020204" pitchFamily="66" charset="0"/>
          </a:endParaRPr>
        </a:p>
      </dgm:t>
    </dgm:pt>
    <dgm:pt modelId="{285AA616-11C7-4E44-8EB1-2AB12CCF89C9}" type="parTrans" cxnId="{E1E6C40E-4B89-47DC-A586-C555728514AC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CD842A25-238F-45B6-9C29-1D24FD4DAD4A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Kural İçi Boşluk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Bilerek ve isteyerek. 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Hakim takdir yetkisi</a:t>
          </a:r>
          <a:endParaRPr lang="en-US" sz="1800" b="0">
            <a:latin typeface="Comic Sans MS" panose="030f0702030302020204" pitchFamily="66" charset="0"/>
          </a:endParaRPr>
        </a:p>
      </dgm:t>
    </dgm:pt>
    <dgm:pt modelId="{F4BE4AFC-F62F-40BE-9610-290EC460F70A}" type="sibTrans" cxnId="{E1E6C40E-4B89-47DC-A586-C555728514AC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1028CA3D-87D3-46E6-8596-B77ADC1FA4E0}" type="parTrans" cxnId="{5FBDA1BC-3292-4B60-BC79-5678387BE956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970A10F9-815F-45E4-8DF4-8E5EF546D03E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Kural Dışı Boşluk</a:t>
          </a:r>
          <a:endParaRPr lang="tr-TR" sz="1800">
            <a:latin typeface="Comic Sans MS" panose="030f0702030302020204" pitchFamily="66" charset="0"/>
          </a:endParaRPr>
        </a:p>
        <a:p>
          <a:pPr algn="just"/>
          <a:r>
            <a:rPr lang="tr-TR" sz="1800" b="0">
              <a:latin typeface="Comic Sans MS" panose="030f0702030302020204" pitchFamily="66" charset="0"/>
            </a:rPr>
            <a:t>- Bilmeden ve istemeden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Yazısız kaynaklara bakar!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(örf ve adet hukuku)</a:t>
          </a:r>
          <a:endParaRPr lang="en-US" sz="1800" b="0">
            <a:latin typeface="Comic Sans MS" panose="030f0702030302020204" pitchFamily="66" charset="0"/>
          </a:endParaRPr>
        </a:p>
      </dgm:t>
    </dgm:pt>
    <dgm:pt modelId="{7982573B-7B46-4066-81A6-BCADE1581692}" type="sibTrans" cxnId="{5FBDA1BC-3292-4B60-BC79-5678387BE956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7CCE2AB5-5B61-4FE1-9CD7-448F9F848F87}" type="sibTrans" cxnId="{89739DD8-B53A-4A0C-939E-F9870CA0A7C6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32D7AC60-49BB-461F-9F06-92DCC71E341A}" type="parTrans" cxnId="{9ACDCCE7-2C5C-411B-AC1E-946069CDDBD0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2C8D7A15-77C1-4C73-AF1A-7D1A7A194793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Hukuk Boşluğu</a:t>
          </a:r>
        </a:p>
        <a:p>
          <a:pPr algn="ctr"/>
          <a:r>
            <a:rPr lang="tr-TR" sz="1800">
              <a:latin typeface="Comic Sans MS" panose="030f0702030302020204" pitchFamily="66" charset="0"/>
            </a:rPr>
            <a:t>Yazılı + yazısız kaynaklarda</a:t>
          </a:r>
          <a:endParaRPr lang="en-US" sz="1800" b="1">
            <a:latin typeface="Comic Sans MS" panose="030f0702030302020204" pitchFamily="66" charset="0"/>
          </a:endParaRPr>
        </a:p>
      </dgm:t>
    </dgm:pt>
    <dgm:pt modelId="{F6377C5A-6F6D-412E-869C-62BF03EFEEFB}" type="parTrans" cxnId="{6607DDF7-B589-41B8-8F63-F9ED19C17665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534249D1-6E51-4FEE-AC28-9D3771C85179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800" b="0">
              <a:latin typeface="Comic Sans MS" panose="030f0702030302020204" pitchFamily="66" charset="0"/>
            </a:rPr>
            <a:t>- Hakim hukuk yaratır. </a:t>
          </a:r>
        </a:p>
        <a:p>
          <a:pPr algn="just"/>
          <a:r>
            <a:rPr lang="tr-TR" sz="1800" b="0">
              <a:latin typeface="Comic Sans MS" panose="030f0702030302020204" pitchFamily="66" charset="0"/>
            </a:rPr>
            <a:t>- Tıpkı bir kanun koyucu gibi </a:t>
          </a:r>
        </a:p>
      </dgm:t>
    </dgm:pt>
    <dgm:pt modelId="{F2208733-D3D6-4B25-8500-F34091EDCE51}" type="sibTrans" cxnId="{6607DDF7-B589-41B8-8F63-F9ED19C17665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0AD1B9B7-1E1B-4C64-8DC1-B466110C606D}" type="sibTrans" cxnId="{9ACDCCE7-2C5C-411B-AC1E-946069CDDBD0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7C9F9E07-873B-46CE-A95B-7D8AA4C1CF4C}" type="sibTrans" cxnId="{3683F6D1-BD2A-4035-BF16-8BC11F4C3E5B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5483C941-C00B-4E84-AB6E-CDEEF7C052D2}" type="pres">
      <dgm:prSet presAssocID="{EB30F487-77A7-4A5A-B1C1-5455D6D631A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639FF24-6008-4920-8ED5-8D095BD1A341}" type="pres">
      <dgm:prSet presAssocID="{EB30F487-77A7-4A5A-B1C1-5455D6D631AA}" presName="hierFlow"/>
      <dgm:spPr/>
      <dgm:t>
        <a:bodyPr/>
        <a:lstStyle/>
        <a:p/>
      </dgm:t>
    </dgm:pt>
    <dgm:pt modelId="{C815033A-31CE-4380-BA35-B3234CCCB8A2}" type="pres">
      <dgm:prSet presAssocID="{EB30F487-77A7-4A5A-B1C1-5455D6D631A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38B81291-3B34-4E76-A08D-3938B1959117}" type="pres">
      <dgm:prSet presAssocID="{FC8EBC63-7293-4F15-BD1F-33B5CFE20075}" presName="Name14"/>
      <dgm:spPr/>
      <dgm:t>
        <a:bodyPr/>
        <a:lstStyle/>
        <a:p/>
      </dgm:t>
    </dgm:pt>
    <dgm:pt modelId="{A80D7B92-603F-41DE-B351-9D2B22948DA8}" type="pres">
      <dgm:prSet presAssocID="{FC8EBC63-7293-4F15-BD1F-33B5CFE20075}" presName="level1Shape" presStyleLbl="node0" presStyleCnt="1" custScaleX="326312" custScaleY="49723">
        <dgm:presLayoutVars>
          <dgm:chPref val="3"/>
        </dgm:presLayoutVars>
      </dgm:prSet>
      <dgm:spPr/>
      <dgm:t>
        <a:bodyPr/>
        <a:lstStyle/>
        <a:p/>
      </dgm:t>
    </dgm:pt>
    <dgm:pt modelId="{26D6E320-27AE-4D00-8178-3DE9A61A75EB}" type="pres">
      <dgm:prSet presAssocID="{FC8EBC63-7293-4F15-BD1F-33B5CFE20075}" presName="hierChild2"/>
      <dgm:spPr/>
      <dgm:t>
        <a:bodyPr/>
        <a:lstStyle/>
        <a:p/>
      </dgm:t>
    </dgm:pt>
    <dgm:pt modelId="{73C165C5-243E-491B-ADA1-9A8C09BDDDDD}" type="pres">
      <dgm:prSet presAssocID="{F421FF5B-BF5A-4603-9B64-74C922C3A61F}" presName="Name19" presStyleLbl="parChTrans1D2" presStyleCnt="2"/>
      <dgm:spPr/>
      <dgm:t>
        <a:bodyPr/>
        <a:lstStyle/>
        <a:p/>
      </dgm:t>
    </dgm:pt>
    <dgm:pt modelId="{AED45CF1-15BD-4785-A78D-4E36AEC6092C}" type="pres">
      <dgm:prSet presAssocID="{1D530EBC-5A8A-4BFA-835F-100720FF674D}" presName="Name21"/>
      <dgm:spPr/>
      <dgm:t>
        <a:bodyPr/>
        <a:lstStyle/>
        <a:p/>
      </dgm:t>
    </dgm:pt>
    <dgm:pt modelId="{E89E3F97-B7AE-4ECE-9582-97C9EE71F730}" type="pres">
      <dgm:prSet presAssocID="{1D530EBC-5A8A-4BFA-835F-100720FF674D}" presName="level2Shape" presStyleLbl="node2" presStyleCnt="2" custScaleX="349947" custScaleY="136403"/>
      <dgm:spPr/>
      <dgm:t>
        <a:bodyPr/>
        <a:lstStyle/>
        <a:p/>
      </dgm:t>
    </dgm:pt>
    <dgm:pt modelId="{579EFD08-E378-4E63-8DBC-9E7C2C24F4B0}" type="pres">
      <dgm:prSet presAssocID="{1D530EBC-5A8A-4BFA-835F-100720FF674D}" presName="hierChild3"/>
      <dgm:spPr/>
      <dgm:t>
        <a:bodyPr/>
        <a:lstStyle/>
        <a:p/>
      </dgm:t>
    </dgm:pt>
    <dgm:pt modelId="{BD75DC38-FE61-439C-90CD-BAD235D92BB1}" type="pres">
      <dgm:prSet presAssocID="{285AA616-11C7-4E44-8EB1-2AB12CCF89C9}" presName="Name19" presStyleLbl="parChTrans1D3" presStyleCnt="3"/>
      <dgm:spPr/>
      <dgm:t>
        <a:bodyPr/>
        <a:lstStyle/>
        <a:p/>
      </dgm:t>
    </dgm:pt>
    <dgm:pt modelId="{15BF4076-B577-4820-9956-4F7A7FA7B60F}" type="pres">
      <dgm:prSet presAssocID="{CD842A25-238F-45B6-9C29-1D24FD4DAD4A}" presName="Name21"/>
      <dgm:spPr/>
      <dgm:t>
        <a:bodyPr/>
        <a:lstStyle/>
        <a:p/>
      </dgm:t>
    </dgm:pt>
    <dgm:pt modelId="{4B5DFDB6-0D30-45B0-8A2B-00E884A41416}" type="pres">
      <dgm:prSet presAssocID="{CD842A25-238F-45B6-9C29-1D24FD4DAD4A}" presName="level2Shape" presStyleLbl="node3" presStyleCnt="3" custScaleX="381691" custScaleY="299730"/>
      <dgm:spPr/>
      <dgm:t>
        <a:bodyPr/>
        <a:lstStyle/>
        <a:p/>
      </dgm:t>
    </dgm:pt>
    <dgm:pt modelId="{E8A9BF97-4664-40CA-8912-5F5282632BC0}" type="pres">
      <dgm:prSet presAssocID="{CD842A25-238F-45B6-9C29-1D24FD4DAD4A}" presName="hierChild3"/>
      <dgm:spPr/>
      <dgm:t>
        <a:bodyPr/>
        <a:lstStyle/>
        <a:p/>
      </dgm:t>
    </dgm:pt>
    <dgm:pt modelId="{F2DAC2A1-9764-4906-A009-20777C2364B9}" type="pres">
      <dgm:prSet presAssocID="{1028CA3D-87D3-46E6-8596-B77ADC1FA4E0}" presName="Name19" presStyleLbl="parChTrans1D3" presStyleIdx="1" presStyleCnt="3"/>
      <dgm:spPr/>
      <dgm:t>
        <a:bodyPr/>
        <a:lstStyle/>
        <a:p/>
      </dgm:t>
    </dgm:pt>
    <dgm:pt modelId="{0877EA15-2D55-40C4-9621-7B1013B0531F}" type="pres">
      <dgm:prSet presAssocID="{970A10F9-815F-45E4-8DF4-8E5EF546D03E}" presName="Name21"/>
      <dgm:spPr/>
      <dgm:t>
        <a:bodyPr/>
        <a:lstStyle/>
        <a:p/>
      </dgm:t>
    </dgm:pt>
    <dgm:pt modelId="{FCE1C381-5DC9-42EB-AF4A-A47403E82FE5}" type="pres">
      <dgm:prSet presAssocID="{970A10F9-815F-45E4-8DF4-8E5EF546D03E}" presName="level2Shape" presStyleLbl="node3" presStyleIdx="1" presStyleCnt="3" custScaleX="381691" custScaleY="314199"/>
      <dgm:spPr/>
      <dgm:t>
        <a:bodyPr/>
        <a:lstStyle/>
        <a:p/>
      </dgm:t>
    </dgm:pt>
    <dgm:pt modelId="{0F6553BF-F42D-4389-92A1-A1498F14DCB0}" type="pres">
      <dgm:prSet presAssocID="{970A10F9-815F-45E4-8DF4-8E5EF546D03E}" presName="hierChild3"/>
      <dgm:spPr/>
      <dgm:t>
        <a:bodyPr/>
        <a:lstStyle/>
        <a:p/>
      </dgm:t>
    </dgm:pt>
    <dgm:pt modelId="{3D293A8B-86A4-4D4E-B6E8-10B43B3EC699}" type="pres">
      <dgm:prSet presAssocID="{32D7AC60-49BB-461F-9F06-92DCC71E341A}" presName="Name19" presStyleLbl="parChTrans1D2" presStyleIdx="1" presStyleCnt="2"/>
      <dgm:spPr/>
      <dgm:t>
        <a:bodyPr/>
        <a:lstStyle/>
        <a:p/>
      </dgm:t>
    </dgm:pt>
    <dgm:pt modelId="{AFBD2BF3-EF5C-49EE-B5F8-79EC40631EEB}" type="pres">
      <dgm:prSet presAssocID="{2C8D7A15-77C1-4C73-AF1A-7D1A7A194793}" presName="Name21"/>
      <dgm:spPr/>
      <dgm:t>
        <a:bodyPr/>
        <a:lstStyle/>
        <a:p/>
      </dgm:t>
    </dgm:pt>
    <dgm:pt modelId="{A29847D1-73E2-4349-9B96-F99F1EE070E5}" type="pres">
      <dgm:prSet presAssocID="{2C8D7A15-77C1-4C73-AF1A-7D1A7A194793}" presName="level2Shape" presStyleLbl="node2" presStyleIdx="1" presStyleCnt="2" custScaleX="453117" custScaleY="151291"/>
      <dgm:spPr/>
      <dgm:t>
        <a:bodyPr/>
        <a:lstStyle/>
        <a:p/>
      </dgm:t>
    </dgm:pt>
    <dgm:pt modelId="{2DA6BE02-F291-4B40-8476-85941B12B6DD}" type="pres">
      <dgm:prSet presAssocID="{2C8D7A15-77C1-4C73-AF1A-7D1A7A194793}" presName="hierChild3"/>
      <dgm:spPr/>
      <dgm:t>
        <a:bodyPr/>
        <a:lstStyle/>
        <a:p/>
      </dgm:t>
    </dgm:pt>
    <dgm:pt modelId="{1FDDEE06-B962-4C95-9C49-E70981CBFEB3}" type="pres">
      <dgm:prSet presAssocID="{F6377C5A-6F6D-412E-869C-62BF03EFEEFB}" presName="Name19" presStyleLbl="parChTrans1D3" presStyleIdx="2" presStyleCnt="3"/>
      <dgm:spPr/>
      <dgm:t>
        <a:bodyPr/>
        <a:lstStyle/>
        <a:p/>
      </dgm:t>
    </dgm:pt>
    <dgm:pt modelId="{0818CE2D-73D1-4BD9-B1A8-28CCCE3CDDFE}" type="pres">
      <dgm:prSet presAssocID="{534249D1-6E51-4FEE-AC28-9D3771C85179}" presName="Name21"/>
      <dgm:spPr/>
      <dgm:t>
        <a:bodyPr/>
        <a:lstStyle/>
        <a:p/>
      </dgm:t>
    </dgm:pt>
    <dgm:pt modelId="{CD0700CD-1467-4100-9E66-267906232DAC}" type="pres">
      <dgm:prSet presAssocID="{534249D1-6E51-4FEE-AC28-9D3771C85179}" presName="level2Shape" presStyleLbl="node3" presStyleIdx="2" presStyleCnt="3" custScaleX="557738" custScaleY="241034"/>
      <dgm:spPr/>
      <dgm:t>
        <a:bodyPr/>
        <a:lstStyle/>
        <a:p/>
      </dgm:t>
    </dgm:pt>
    <dgm:pt modelId="{662BD231-D609-4C20-BD82-0AFA455FCCD9}" type="pres">
      <dgm:prSet presAssocID="{534249D1-6E51-4FEE-AC28-9D3771C85179}" presName="hierChild3"/>
      <dgm:spPr/>
      <dgm:t>
        <a:bodyPr/>
        <a:lstStyle/>
        <a:p/>
      </dgm:t>
    </dgm:pt>
    <dgm:pt modelId="{862CDB95-6967-4482-BBF0-89553EEEB137}" type="pres">
      <dgm:prSet presAssocID="{EB30F487-77A7-4A5A-B1C1-5455D6D631AA}" presName="bgShapesFlow"/>
      <dgm:spPr/>
      <dgm:t>
        <a:bodyPr/>
        <a:lstStyle/>
        <a:p/>
      </dgm:t>
    </dgm:pt>
  </dgm:ptLst>
  <dgm:cxnLst>
    <dgm:cxn modelId="{3683F6D1-BD2A-4035-BF16-8BC11F4C3E5B}" srcId="{EB30F487-77A7-4A5A-B1C1-5455D6D631AA}" destId="{FC8EBC63-7293-4F15-BD1F-33B5CFE20075}" srcOrd="0" destOrd="0" parTransId="{44C58FD5-E895-4AE6-BA51-7A603126232A}" sibTransId="{7C9F9E07-873B-46CE-A95B-7D8AA4C1CF4C}"/>
    <dgm:cxn modelId="{89739DD8-B53A-4A0C-939E-F9870CA0A7C6}" srcId="{FC8EBC63-7293-4F15-BD1F-33B5CFE20075}" destId="{1D530EBC-5A8A-4BFA-835F-100720FF674D}" srcOrd="0" destOrd="0" parTransId="{F421FF5B-BF5A-4603-9B64-74C922C3A61F}" sibTransId="{7CCE2AB5-5B61-4FE1-9CD7-448F9F848F87}"/>
    <dgm:cxn modelId="{E1E6C40E-4B89-47DC-A586-C555728514AC}" srcId="{1D530EBC-5A8A-4BFA-835F-100720FF674D}" destId="{CD842A25-238F-45B6-9C29-1D24FD4DAD4A}" srcOrd="0" destOrd="0" parTransId="{285AA616-11C7-4E44-8EB1-2AB12CCF89C9}" sibTransId="{F4BE4AFC-F62F-40BE-9610-290EC460F70A}"/>
    <dgm:cxn modelId="{5FBDA1BC-3292-4B60-BC79-5678387BE956}" srcId="{1D530EBC-5A8A-4BFA-835F-100720FF674D}" destId="{970A10F9-815F-45E4-8DF4-8E5EF546D03E}" srcOrd="1" destOrd="0" parTransId="{1028CA3D-87D3-46E6-8596-B77ADC1FA4E0}" sibTransId="{7982573B-7B46-4066-81A6-BCADE1581692}"/>
    <dgm:cxn modelId="{9ACDCCE7-2C5C-411B-AC1E-946069CDDBD0}" srcId="{FC8EBC63-7293-4F15-BD1F-33B5CFE20075}" destId="{2C8D7A15-77C1-4C73-AF1A-7D1A7A194793}" srcOrd="1" destOrd="0" parTransId="{32D7AC60-49BB-461F-9F06-92DCC71E341A}" sibTransId="{0AD1B9B7-1E1B-4C64-8DC1-B466110C606D}"/>
    <dgm:cxn modelId="{6607DDF7-B589-41B8-8F63-F9ED19C17665}" srcId="{2C8D7A15-77C1-4C73-AF1A-7D1A7A194793}" destId="{534249D1-6E51-4FEE-AC28-9D3771C85179}" srcOrd="0" destOrd="0" parTransId="{F6377C5A-6F6D-412E-869C-62BF03EFEEFB}" sibTransId="{F2208733-D3D6-4B25-8500-F34091EDCE51}"/>
    <dgm:cxn modelId="{FACD2078-DE33-45D0-9DA8-E5C9502ED008}" type="presOf" srcId="{EB30F487-77A7-4A5A-B1C1-5455D6D631AA}" destId="{5483C941-C00B-4E84-AB6E-CDEEF7C052D2}" srcOrd="0" destOrd="0" presId="urn:microsoft.com/office/officeart/2005/8/layout/hierarchy6"/>
    <dgm:cxn modelId="{2770A0A2-B1D0-44CA-801E-7893CA091289}" type="presParOf" srcId="{5483C941-C00B-4E84-AB6E-CDEEF7C052D2}" destId="{5639FF24-6008-4920-8ED5-8D095BD1A341}" srcOrd="0" destOrd="0" presId="urn:microsoft.com/office/officeart/2005/8/layout/hierarchy6"/>
    <dgm:cxn modelId="{96EB2D2F-BECC-48AE-B5B8-F721B7AC619F}" type="presParOf" srcId="{5639FF24-6008-4920-8ED5-8D095BD1A341}" destId="{C815033A-31CE-4380-BA35-B3234CCCB8A2}" srcOrd="0" destOrd="0" presId="urn:microsoft.com/office/officeart/2005/8/layout/hierarchy6"/>
    <dgm:cxn modelId="{35884D4E-69B5-4E8D-B0B0-170EAD5AD0C8}" type="presParOf" srcId="{C815033A-31CE-4380-BA35-B3234CCCB8A2}" destId="{38B81291-3B34-4E76-A08D-3938B1959117}" srcOrd="0" destOrd="0" presId="urn:microsoft.com/office/officeart/2005/8/layout/hierarchy6"/>
    <dgm:cxn modelId="{59A7F331-5CB9-497C-B25E-5D1E724DCD5F}" type="presParOf" srcId="{38B81291-3B34-4E76-A08D-3938B1959117}" destId="{A80D7B92-603F-41DE-B351-9D2B22948DA8}" srcOrd="0" destOrd="0" presId="urn:microsoft.com/office/officeart/2005/8/layout/hierarchy6"/>
    <dgm:cxn modelId="{F3372439-9828-4CED-BD55-AF49F1ED50CE}" type="presOf" srcId="{FC8EBC63-7293-4F15-BD1F-33B5CFE20075}" destId="{A80D7B92-603F-41DE-B351-9D2B22948DA8}" srcOrd="0" destOrd="0" presId="urn:microsoft.com/office/officeart/2005/8/layout/hierarchy6"/>
    <dgm:cxn modelId="{7B1E7881-3708-44C2-A424-79E88EED67E6}" type="presParOf" srcId="{38B81291-3B34-4E76-A08D-3938B1959117}" destId="{26D6E320-27AE-4D00-8178-3DE9A61A75EB}" srcOrd="1" destOrd="0" presId="urn:microsoft.com/office/officeart/2005/8/layout/hierarchy6"/>
    <dgm:cxn modelId="{AA2E9004-FB79-4236-B360-BACA849CE3D2}" type="presParOf" srcId="{26D6E320-27AE-4D00-8178-3DE9A61A75EB}" destId="{73C165C5-243E-491B-ADA1-9A8C09BDDDDD}" srcOrd="0" destOrd="0" presId="urn:microsoft.com/office/officeart/2005/8/layout/hierarchy6"/>
    <dgm:cxn modelId="{F0A5DE01-B80B-45BA-84F1-B42F8E2D57C8}" type="presOf" srcId="{F421FF5B-BF5A-4603-9B64-74C922C3A61F}" destId="{73C165C5-243E-491B-ADA1-9A8C09BDDDDD}" srcOrd="0" destOrd="0" presId="urn:microsoft.com/office/officeart/2005/8/layout/hierarchy6"/>
    <dgm:cxn modelId="{9BDA0F68-6F17-43BE-B888-A6AD5B344E99}" type="presParOf" srcId="{26D6E320-27AE-4D00-8178-3DE9A61A75EB}" destId="{AED45CF1-15BD-4785-A78D-4E36AEC6092C}" srcOrd="1" destOrd="0" presId="urn:microsoft.com/office/officeart/2005/8/layout/hierarchy6"/>
    <dgm:cxn modelId="{7EBBA1B3-04B3-4C65-A79C-D61F41AAB3CF}" type="presParOf" srcId="{AED45CF1-15BD-4785-A78D-4E36AEC6092C}" destId="{E89E3F97-B7AE-4ECE-9582-97C9EE71F730}" srcOrd="0" destOrd="0" presId="urn:microsoft.com/office/officeart/2005/8/layout/hierarchy6"/>
    <dgm:cxn modelId="{17967036-D19D-49DE-88BC-BA89DDEF94D9}" type="presOf" srcId="{1D530EBC-5A8A-4BFA-835F-100720FF674D}" destId="{E89E3F97-B7AE-4ECE-9582-97C9EE71F730}" srcOrd="0" destOrd="0" presId="urn:microsoft.com/office/officeart/2005/8/layout/hierarchy6"/>
    <dgm:cxn modelId="{FD5B2DD1-A926-4628-B276-01C6EE21EBC8}" type="presParOf" srcId="{AED45CF1-15BD-4785-A78D-4E36AEC6092C}" destId="{579EFD08-E378-4E63-8DBC-9E7C2C24F4B0}" srcOrd="1" destOrd="0" presId="urn:microsoft.com/office/officeart/2005/8/layout/hierarchy6"/>
    <dgm:cxn modelId="{CCF3C871-BD9F-401C-BB0A-38E3353EF69A}" type="presParOf" srcId="{579EFD08-E378-4E63-8DBC-9E7C2C24F4B0}" destId="{BD75DC38-FE61-439C-90CD-BAD235D92BB1}" srcOrd="0" destOrd="0" presId="urn:microsoft.com/office/officeart/2005/8/layout/hierarchy6"/>
    <dgm:cxn modelId="{3628A4CA-C312-43D9-B872-A081E8F26459}" type="presOf" srcId="{285AA616-11C7-4E44-8EB1-2AB12CCF89C9}" destId="{BD75DC38-FE61-439C-90CD-BAD235D92BB1}" srcOrd="0" destOrd="0" presId="urn:microsoft.com/office/officeart/2005/8/layout/hierarchy6"/>
    <dgm:cxn modelId="{7C9876DB-7943-4B7B-BBB4-45885DAE7122}" type="presParOf" srcId="{579EFD08-E378-4E63-8DBC-9E7C2C24F4B0}" destId="{15BF4076-B577-4820-9956-4F7A7FA7B60F}" srcOrd="1" destOrd="0" presId="urn:microsoft.com/office/officeart/2005/8/layout/hierarchy6"/>
    <dgm:cxn modelId="{8B7B5654-7EB2-4217-9A41-1CA1E1701A7D}" type="presParOf" srcId="{15BF4076-B577-4820-9956-4F7A7FA7B60F}" destId="{4B5DFDB6-0D30-45B0-8A2B-00E884A41416}" srcOrd="0" destOrd="0" presId="urn:microsoft.com/office/officeart/2005/8/layout/hierarchy6"/>
    <dgm:cxn modelId="{D51497A0-7C26-4AAF-B70C-BA34CCCD3E3F}" type="presOf" srcId="{CD842A25-238F-45B6-9C29-1D24FD4DAD4A}" destId="{4B5DFDB6-0D30-45B0-8A2B-00E884A41416}" srcOrd="0" destOrd="0" presId="urn:microsoft.com/office/officeart/2005/8/layout/hierarchy6"/>
    <dgm:cxn modelId="{18E5A825-9992-459C-AA78-16597B189F44}" type="presParOf" srcId="{15BF4076-B577-4820-9956-4F7A7FA7B60F}" destId="{E8A9BF97-4664-40CA-8912-5F5282632BC0}" srcOrd="1" destOrd="0" presId="urn:microsoft.com/office/officeart/2005/8/layout/hierarchy6"/>
    <dgm:cxn modelId="{1F8876B9-E051-443A-9BEE-0B693244A7F1}" type="presParOf" srcId="{579EFD08-E378-4E63-8DBC-9E7C2C24F4B0}" destId="{F2DAC2A1-9764-4906-A009-20777C2364B9}" srcOrd="2" destOrd="0" presId="urn:microsoft.com/office/officeart/2005/8/layout/hierarchy6"/>
    <dgm:cxn modelId="{063A4C32-F53D-4DFF-84D3-A1D4A018FFE2}" type="presOf" srcId="{1028CA3D-87D3-46E6-8596-B77ADC1FA4E0}" destId="{F2DAC2A1-9764-4906-A009-20777C2364B9}" srcOrd="0" destOrd="0" presId="urn:microsoft.com/office/officeart/2005/8/layout/hierarchy6"/>
    <dgm:cxn modelId="{89E7B7D5-593F-443A-A8C3-A917AD107F02}" type="presParOf" srcId="{579EFD08-E378-4E63-8DBC-9E7C2C24F4B0}" destId="{0877EA15-2D55-40C4-9621-7B1013B0531F}" srcOrd="3" destOrd="0" presId="urn:microsoft.com/office/officeart/2005/8/layout/hierarchy6"/>
    <dgm:cxn modelId="{ADFFE77A-91E4-4EAB-8C12-FBC81798D6D9}" type="presParOf" srcId="{0877EA15-2D55-40C4-9621-7B1013B0531F}" destId="{FCE1C381-5DC9-42EB-AF4A-A47403E82FE5}" srcOrd="0" destOrd="0" presId="urn:microsoft.com/office/officeart/2005/8/layout/hierarchy6"/>
    <dgm:cxn modelId="{A988F042-A3F4-4BA1-88DE-69A491A3C7F1}" type="presOf" srcId="{970A10F9-815F-45E4-8DF4-8E5EF546D03E}" destId="{FCE1C381-5DC9-42EB-AF4A-A47403E82FE5}" srcOrd="0" destOrd="0" presId="urn:microsoft.com/office/officeart/2005/8/layout/hierarchy6"/>
    <dgm:cxn modelId="{DD421B42-979F-4014-AC3E-8BD706C01126}" type="presParOf" srcId="{0877EA15-2D55-40C4-9621-7B1013B0531F}" destId="{0F6553BF-F42D-4389-92A1-A1498F14DCB0}" srcOrd="1" destOrd="0" presId="urn:microsoft.com/office/officeart/2005/8/layout/hierarchy6"/>
    <dgm:cxn modelId="{D009D36B-1D30-4A21-8AE0-AC122F147A7F}" type="presParOf" srcId="{26D6E320-27AE-4D00-8178-3DE9A61A75EB}" destId="{3D293A8B-86A4-4D4E-B6E8-10B43B3EC699}" srcOrd="2" destOrd="0" presId="urn:microsoft.com/office/officeart/2005/8/layout/hierarchy6"/>
    <dgm:cxn modelId="{DB30399D-335D-4A4F-BFED-1E0C849B4E7E}" type="presOf" srcId="{32D7AC60-49BB-461F-9F06-92DCC71E341A}" destId="{3D293A8B-86A4-4D4E-B6E8-10B43B3EC699}" srcOrd="0" destOrd="0" presId="urn:microsoft.com/office/officeart/2005/8/layout/hierarchy6"/>
    <dgm:cxn modelId="{F4015F6A-C535-4E8E-943C-FB82E3B22801}" type="presParOf" srcId="{26D6E320-27AE-4D00-8178-3DE9A61A75EB}" destId="{AFBD2BF3-EF5C-49EE-B5F8-79EC40631EEB}" srcOrd="3" destOrd="0" presId="urn:microsoft.com/office/officeart/2005/8/layout/hierarchy6"/>
    <dgm:cxn modelId="{791781D4-8FA7-4A72-94E4-0B62CE969D8E}" type="presParOf" srcId="{AFBD2BF3-EF5C-49EE-B5F8-79EC40631EEB}" destId="{A29847D1-73E2-4349-9B96-F99F1EE070E5}" srcOrd="0" destOrd="0" presId="urn:microsoft.com/office/officeart/2005/8/layout/hierarchy6"/>
    <dgm:cxn modelId="{D4FAF60B-DA66-44E9-8F2E-91AD1D1EF795}" type="presOf" srcId="{2C8D7A15-77C1-4C73-AF1A-7D1A7A194793}" destId="{A29847D1-73E2-4349-9B96-F99F1EE070E5}" srcOrd="0" destOrd="0" presId="urn:microsoft.com/office/officeart/2005/8/layout/hierarchy6"/>
    <dgm:cxn modelId="{1E559805-63B2-4CD1-87FB-1351627545A9}" type="presParOf" srcId="{AFBD2BF3-EF5C-49EE-B5F8-79EC40631EEB}" destId="{2DA6BE02-F291-4B40-8476-85941B12B6DD}" srcOrd="1" destOrd="0" presId="urn:microsoft.com/office/officeart/2005/8/layout/hierarchy6"/>
    <dgm:cxn modelId="{BA33BFBB-CF5F-4246-B1DA-DDB1D86786A0}" type="presParOf" srcId="{2DA6BE02-F291-4B40-8476-85941B12B6DD}" destId="{1FDDEE06-B962-4C95-9C49-E70981CBFEB3}" srcOrd="0" destOrd="0" presId="urn:microsoft.com/office/officeart/2005/8/layout/hierarchy6"/>
    <dgm:cxn modelId="{E8CF8819-5B6C-427B-8FED-F4820084A07A}" type="presOf" srcId="{F6377C5A-6F6D-412E-869C-62BF03EFEEFB}" destId="{1FDDEE06-B962-4C95-9C49-E70981CBFEB3}" srcOrd="0" destOrd="0" presId="urn:microsoft.com/office/officeart/2005/8/layout/hierarchy6"/>
    <dgm:cxn modelId="{FA4F0413-79D3-46CA-9A7B-4210709F6B69}" type="presParOf" srcId="{2DA6BE02-F291-4B40-8476-85941B12B6DD}" destId="{0818CE2D-73D1-4BD9-B1A8-28CCCE3CDDFE}" srcOrd="1" destOrd="0" presId="urn:microsoft.com/office/officeart/2005/8/layout/hierarchy6"/>
    <dgm:cxn modelId="{E3326B88-C18E-4828-81B1-121ED08D9EAE}" type="presParOf" srcId="{0818CE2D-73D1-4BD9-B1A8-28CCCE3CDDFE}" destId="{CD0700CD-1467-4100-9E66-267906232DAC}" srcOrd="0" destOrd="0" presId="urn:microsoft.com/office/officeart/2005/8/layout/hierarchy6"/>
    <dgm:cxn modelId="{E3C0717E-AB6A-4886-B811-AAA632429438}" type="presOf" srcId="{534249D1-6E51-4FEE-AC28-9D3771C85179}" destId="{CD0700CD-1467-4100-9E66-267906232DAC}" srcOrd="0" destOrd="0" presId="urn:microsoft.com/office/officeart/2005/8/layout/hierarchy6"/>
    <dgm:cxn modelId="{A973C252-7959-49C5-88CE-B9D7ABD67158}" type="presParOf" srcId="{0818CE2D-73D1-4BD9-B1A8-28CCCE3CDDFE}" destId="{662BD231-D609-4C20-BD82-0AFA455FCCD9}" srcOrd="1" destOrd="0" presId="urn:microsoft.com/office/officeart/2005/8/layout/hierarchy6"/>
    <dgm:cxn modelId="{81664789-0E6E-4EB5-A0C4-75742AE58E41}" type="presParOf" srcId="{5483C941-C00B-4E84-AB6E-CDEEF7C052D2}" destId="{862CDB95-6967-4482-BBF0-89553EEEB1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375942C-173B-4795-A8D3-06EF0A2618F4}" type="doc">
      <dgm:prSet loTypeId="urn:microsoft.com/office/officeart/2005/8/layout/hList3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76FE2E-8909-479B-ABFA-8F4EA39F89D0}" type="parTrans" cxnId="{768AB722-CD28-4033-907C-04937A5A05CE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2FE6366-DAA1-4263-AFF9-F0CBD6F0B36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800" b="1">
              <a:solidFill>
                <a:schemeClr val="tx1"/>
              </a:solidFill>
              <a:latin typeface="Comic Sans MS" panose="030f0702030302020204" pitchFamily="66" charset="0"/>
            </a:rPr>
            <a:t>HUKUK DALLARI</a:t>
          </a:r>
          <a:endParaRPr lang="en-US" sz="18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BDDB4C9-FA9C-4205-B7D8-9E89B470A064}" type="parTrans" cxnId="{85EA5E0F-C51F-4ED8-92D5-4A9623C93514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14E86F0-F0C2-40D9-9F3C-305ACF986112}">
      <dgm:prSet phldrT="[Text]" custT="1"/>
      <dgm:spPr/>
      <dgm:t>
        <a:bodyPr/>
        <a:lstStyle/>
        <a:p>
          <a:pPr algn="ctr"/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KAMU HUKUKU: </a:t>
          </a:r>
        </a:p>
        <a:p>
          <a:pPr algn="ctr"/>
          <a:r>
            <a:rPr lang="tr-TR" sz="1600">
              <a:solidFill>
                <a:schemeClr val="tx1"/>
              </a:solidFill>
              <a:latin typeface="Comic Sans MS" panose="030f0702030302020204" pitchFamily="66" charset="0"/>
            </a:rPr>
            <a:t>• </a:t>
          </a:r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Devlet</a:t>
          </a:r>
          <a:r>
            <a:rPr lang="tr-TR" sz="160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üstün</a:t>
          </a:r>
          <a:r>
            <a:rPr lang="tr-TR" sz="160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güce sahip</a:t>
          </a:r>
        </a:p>
        <a:p>
          <a:pPr algn="ctr"/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(Kamu gücü)</a:t>
          </a:r>
        </a:p>
        <a:p>
          <a:pPr algn="ctr"/>
          <a:endParaRPr lang="tr-TR" sz="1600" b="1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err="1">
              <a:solidFill>
                <a:schemeClr val="tx1"/>
              </a:solidFill>
              <a:latin typeface="Comic Sans MS" panose="030f0702030302020204" pitchFamily="66" charset="0"/>
            </a:rPr>
            <a:t>Ceza Hukuku</a:t>
          </a:r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  <a:endParaRPr lang="en-US" sz="1600" b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err="1">
              <a:solidFill>
                <a:schemeClr val="tx1"/>
              </a:solidFill>
              <a:latin typeface="Comic Sans MS" panose="030f0702030302020204" pitchFamily="66" charset="0"/>
            </a:rPr>
            <a:t>Anayasa Hukuku</a:t>
          </a:r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err="1">
              <a:solidFill>
                <a:schemeClr val="tx1"/>
              </a:solidFill>
              <a:latin typeface="Comic Sans MS" panose="030f0702030302020204" pitchFamily="66" charset="0"/>
            </a:rPr>
            <a:t>Vergi Hukuku</a:t>
          </a:r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err="1">
              <a:solidFill>
                <a:schemeClr val="tx1"/>
              </a:solidFill>
              <a:latin typeface="Comic Sans MS" panose="030f0702030302020204" pitchFamily="66" charset="0"/>
            </a:rPr>
            <a:t>İdare Hukuku</a:t>
          </a:r>
          <a:endParaRPr lang="tr-TR" sz="1600" b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Yargılama Hukuku</a:t>
          </a:r>
        </a:p>
        <a:p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İcra Ve İflas Hukuku</a:t>
          </a:r>
        </a:p>
        <a:p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Devletler Genel Hukuku</a:t>
          </a:r>
        </a:p>
        <a:p>
          <a:pPr algn="just"/>
          <a:endParaRPr lang="en-US" sz="1600" b="1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just"/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9591B40-354E-4FB0-B75C-D1CBDFF12D1E}" type="parTrans" cxnId="{D9E5F968-262C-4205-B931-3E67EB97DBB2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B15C4E5-8D00-453F-ABBF-C9C36EF8383B}">
      <dgm:prSet custT="1"/>
      <dgm:spPr/>
      <dgm:t>
        <a:bodyPr/>
        <a:lstStyle/>
        <a:p>
          <a:pPr algn="just"/>
          <a:endParaRPr lang="en-US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A3A709C-8A82-4D64-AD40-7CCF94B39A66}" type="sibTrans" cxnId="{D9E5F968-262C-4205-B931-3E67EB97DBB2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531C737-0C91-480E-9A96-BBAD5E57071D}" type="sibTrans" cxnId="{85EA5E0F-C51F-4ED8-92D5-4A9623C93514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0D2A98D-0283-42ED-94A9-D4C85206BA91}" type="parTrans" cxnId="{A0CF0CA4-BD7B-4A16-BEAB-F0F2D359DEB8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1FFC637-FD8D-4A49-8A9D-9715A93F8B86}">
      <dgm:prSet phldrT="[Text]" custT="1"/>
      <dgm:spPr/>
      <dgm:t>
        <a:bodyPr/>
        <a:lstStyle/>
        <a:p>
          <a:pPr algn="ctr"/>
          <a:r>
            <a:rPr lang="tr-TR" sz="1600" b="1">
              <a:solidFill>
                <a:schemeClr val="tx1"/>
              </a:solidFill>
              <a:latin typeface="Comic Sans MS" panose="030f0702030302020204" pitchFamily="66" charset="0"/>
            </a:rPr>
            <a:t>ÖZEL HUKUK: </a:t>
          </a:r>
        </a:p>
        <a:p>
          <a:pPr algn="ctr"/>
          <a:r>
            <a:rPr lang="en-US" sz="1600" b="0" i="0">
              <a:solidFill>
                <a:schemeClr val="tx1"/>
              </a:solidFill>
              <a:latin typeface="Comic Sans MS" panose="030f0702030302020204" pitchFamily="66" charset="0"/>
            </a:rPr>
            <a:t>•</a:t>
          </a:r>
          <a:r>
            <a:rPr lang="tr-TR" sz="1600" b="0" i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en-US" sz="1600" b="1" i="0" err="1">
              <a:solidFill>
                <a:schemeClr val="tx1"/>
              </a:solidFill>
              <a:latin typeface="Comic Sans MS" panose="030f0702030302020204" pitchFamily="66" charset="0"/>
            </a:rPr>
            <a:t>Eşitler arası ilişkileri </a:t>
          </a:r>
          <a:r>
            <a:rPr lang="en-US" sz="1600" b="0" i="0" err="1">
              <a:solidFill>
                <a:schemeClr val="tx1"/>
              </a:solidFill>
              <a:latin typeface="Comic Sans MS" panose="030f0702030302020204" pitchFamily="66" charset="0"/>
            </a:rPr>
            <a:t>düzenler.</a:t>
          </a:r>
          <a:endParaRPr lang="tr-TR" sz="1600" b="0" i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just"/>
          <a:endParaRPr lang="tr-TR" sz="1600" b="1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Medeni  Hukuk</a:t>
          </a: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Ticaret Hukuku	</a:t>
          </a:r>
        </a:p>
        <a:p>
          <a:pPr algn="just"/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Devletler Özel Hukuku	</a:t>
          </a:r>
        </a:p>
        <a:p>
          <a:r>
            <a:rPr lang="tr-TR" sz="1600" b="0">
              <a:solidFill>
                <a:schemeClr val="tx1"/>
              </a:solidFill>
              <a:latin typeface="Comic Sans MS" panose="030f0702030302020204" pitchFamily="66" charset="0"/>
            </a:rPr>
            <a:t>- Borçlar Hukuku</a:t>
          </a:r>
        </a:p>
      </dgm:t>
    </dgm:pt>
    <dgm:pt modelId="{0DCCBA58-7153-4C7F-AFFB-832B7737433A}" type="sibTrans" cxnId="{A0CF0CA4-BD7B-4A16-BEAB-F0F2D359DEB8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FC2EBA1-63BE-4CB8-A8B8-C4B76A0672DD}" type="parTrans" cxnId="{A248C833-290D-4F81-9A7A-BC4168A2FA1E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442F4DF-97F0-44B4-BFF7-CE3FFE66E18C}">
      <dgm:prSet phldrT="[Text]" custT="1"/>
      <dgm:spPr/>
      <dgm:t>
        <a:bodyPr/>
        <a:lstStyle/>
        <a:p>
          <a:pPr algn="just"/>
          <a:r>
            <a:rPr lang="tr-TR" sz="1800" b="1">
              <a:solidFill>
                <a:schemeClr val="tx1"/>
              </a:solidFill>
              <a:latin typeface="Comic Sans MS" panose="030f0702030302020204" pitchFamily="66" charset="0"/>
            </a:rPr>
            <a:t>KARMA HUKUK: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 İş Hukuku		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 Bankacılık Hukuku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 Uzay Hukuku	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-Toprak Hukuku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 Çevre Hukuku	</a:t>
          </a:r>
        </a:p>
        <a:p>
          <a:pPr algn="just"/>
          <a:r>
            <a:rPr lang="tr-TR" sz="1800" b="0">
              <a:solidFill>
                <a:schemeClr val="tx1"/>
              </a:solidFill>
              <a:latin typeface="Comic Sans MS" panose="030f0702030302020204" pitchFamily="66" charset="0"/>
            </a:rPr>
            <a:t>- Fikri Mülkiyet Hukuku</a:t>
          </a:r>
        </a:p>
      </dgm:t>
    </dgm:pt>
    <dgm:pt modelId="{125D3F48-FBE2-4F41-9FC3-36953E84F6EB}" type="parTrans" cxnId="{74FBA7FC-B799-4E5E-8D81-1B6608FFE4CC}">
      <dgm:prSet custT="1"/>
      <dgm:spPr/>
      <dgm:t>
        <a:bodyPr/>
        <a:lstStyle/>
        <a:p>
          <a:endParaRPr lang="tr-TR" sz="3200">
            <a:solidFill>
              <a:schemeClr val="tx1"/>
            </a:solidFill>
          </a:endParaRPr>
        </a:p>
      </dgm:t>
    </dgm:pt>
    <dgm:pt modelId="{FCCC676A-917C-4ADD-93FF-BDFED9117DA9}">
      <dgm:prSet custT="1"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0270F339-AF63-42C9-AD5E-DE69A42E26F2}" type="sibTrans" cxnId="{74FBA7FC-B799-4E5E-8D81-1B6608FFE4CC}">
      <dgm:prSet custT="1"/>
      <dgm:spPr/>
      <dgm:t>
        <a:bodyPr/>
        <a:lstStyle/>
        <a:p>
          <a:endParaRPr lang="tr-TR" sz="3200">
            <a:solidFill>
              <a:schemeClr val="tx1"/>
            </a:solidFill>
          </a:endParaRPr>
        </a:p>
      </dgm:t>
    </dgm:pt>
    <dgm:pt modelId="{564589C5-0023-4387-B9E7-2BDD9929691C}" type="sibTrans" cxnId="{A248C833-290D-4F81-9A7A-BC4168A2FA1E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689C0E9-EBA8-4478-8767-6AACE1092B49}" type="sibTrans" cxnId="{768AB722-CD28-4033-907C-04937A5A05CE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82C0B06-0577-45F9-A9B0-C877ABA27E34}" type="pres">
      <dgm:prSet presAssocID="{A375942C-173B-4795-A8D3-06EF0A2618F4}" presName="composite">
        <dgm:presLayoutVars>
          <dgm:chMax val="1"/>
          <dgm:dir/>
          <dgm:resizeHandles val="exact"/>
        </dgm:presLayoutVars>
      </dgm:prSet>
      <dgm:spPr/>
      <dgm:t>
        <a:bodyPr/>
        <a:lstStyle/>
        <a:p/>
      </dgm:t>
    </dgm:pt>
    <dgm:pt modelId="{A5575AE1-32DB-4037-9D2D-2717F909A4D9}" type="pres">
      <dgm:prSet presAssocID="{72FE6366-DAA1-4263-AFF9-F0CBD6F0B36D}" presName="roof" presStyleLbl="dkBgShp" presStyleCnt="1" custScaleY="45659" custLinFactNeighborX="145" custLinFactNeighborY="-14262"/>
      <dgm:spPr/>
      <dgm:t>
        <a:bodyPr/>
        <a:lstStyle/>
        <a:p/>
      </dgm:t>
    </dgm:pt>
    <dgm:pt modelId="{C7D9F8DE-7537-4191-8180-23EB1D28F7C7}" type="pres">
      <dgm:prSet presAssocID="{72FE6366-DAA1-4263-AFF9-F0CBD6F0B36D}" presName="pillars"/>
      <dgm:spPr/>
      <dgm:t>
        <a:bodyPr/>
        <a:lstStyle/>
        <a:p/>
      </dgm:t>
    </dgm:pt>
    <dgm:pt modelId="{830BB5BC-1F41-452F-819F-957ED4E8EEFC}" type="pres">
      <dgm:prSet presAssocID="{72FE6366-DAA1-4263-AFF9-F0CBD6F0B36D}" presName="pillar1" presStyleLbl="node1" presStyleCnt="3" custScaleY="133546" custLinFactNeighborX="-146" custLinFactNeighborY="-10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/>
      </dgm:t>
    </dgm:pt>
    <dgm:pt modelId="{2E92C918-1641-429F-87C7-611ABBE47349}" type="pres">
      <dgm:prSet presAssocID="{61FFC637-FD8D-4A49-8A9D-9715A93F8B86}" presName="pillarX" presStyleLbl="node1" presStyleIdx="1" presStyleCnt="3" custScaleY="118338" custLinFactNeighborX="-147" custLinFactNeighborY="-1058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/>
      </dgm:t>
    </dgm:pt>
    <dgm:pt modelId="{77DB2C97-C2C9-496F-8FBF-E626AFA587B6}" type="pres">
      <dgm:prSet presAssocID="{7442F4DF-97F0-44B4-BFF7-CE3FFE66E18C}" presName="pillarX" presStyleLbl="node1" presStyleIdx="2" presStyleCnt="3" custScaleY="118338" custLinFactNeighborX="-147" custLinFactNeighborY="-1058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/>
      </dgm:t>
    </dgm:pt>
    <dgm:pt modelId="{54B5A5C9-22A9-46CC-9780-DFEB11CA84B8}" type="pres">
      <dgm:prSet presAssocID="{72FE6366-DAA1-4263-AFF9-F0CBD6F0B36D}" presName="base" presStyleLbl="dkBgShp" presStyleCnt="1" custLinFactNeighborY="34217"/>
      <dgm:spPr/>
      <dgm:t>
        <a:bodyPr/>
        <a:lstStyle/>
        <a:p/>
      </dgm:t>
    </dgm:pt>
  </dgm:ptLst>
  <dgm:cxnLst>
    <dgm:cxn modelId="{768AB722-CD28-4033-907C-04937A5A05CE}" srcId="{A375942C-173B-4795-A8D3-06EF0A2618F4}" destId="{72FE6366-DAA1-4263-AFF9-F0CBD6F0B36D}" srcOrd="0" destOrd="0" parTransId="{D676FE2E-8909-479B-ABFA-8F4EA39F89D0}" sibTransId="{C689C0E9-EBA8-4478-8767-6AACE1092B49}"/>
    <dgm:cxn modelId="{85EA5E0F-C51F-4ED8-92D5-4A9623C93514}" srcId="{72FE6366-DAA1-4263-AFF9-F0CBD6F0B36D}" destId="{614E86F0-F0C2-40D9-9F3C-305ACF986112}" srcOrd="0" destOrd="0" parTransId="{5BDDB4C9-FA9C-4205-B7D8-9E89B470A064}" sibTransId="{4531C737-0C91-480E-9A96-BBAD5E57071D}"/>
    <dgm:cxn modelId="{D9E5F968-262C-4205-B931-3E67EB97DBB2}" srcId="{614E86F0-F0C2-40D9-9F3C-305ACF986112}" destId="{4B15C4E5-8D00-453F-ABBF-C9C36EF8383B}" srcOrd="0" destOrd="0" parTransId="{C9591B40-354E-4FB0-B75C-D1CBDFF12D1E}" sibTransId="{7A3A709C-8A82-4D64-AD40-7CCF94B39A66}"/>
    <dgm:cxn modelId="{A0CF0CA4-BD7B-4A16-BEAB-F0F2D359DEB8}" srcId="{72FE6366-DAA1-4263-AFF9-F0CBD6F0B36D}" destId="{61FFC637-FD8D-4A49-8A9D-9715A93F8B86}" srcOrd="1" destOrd="0" parTransId="{C0D2A98D-0283-42ED-94A9-D4C85206BA91}" sibTransId="{0DCCBA58-7153-4C7F-AFFB-832B7737433A}"/>
    <dgm:cxn modelId="{A248C833-290D-4F81-9A7A-BC4168A2FA1E}" srcId="{72FE6366-DAA1-4263-AFF9-F0CBD6F0B36D}" destId="{7442F4DF-97F0-44B4-BFF7-CE3FFE66E18C}" srcOrd="2" destOrd="0" parTransId="{0FC2EBA1-63BE-4CB8-A8B8-C4B76A0672DD}" sibTransId="{564589C5-0023-4387-B9E7-2BDD9929691C}"/>
    <dgm:cxn modelId="{74FBA7FC-B799-4E5E-8D81-1B6608FFE4CC}" srcId="{7442F4DF-97F0-44B4-BFF7-CE3FFE66E18C}" destId="{FCCC676A-917C-4ADD-93FF-BDFED9117DA9}" srcOrd="0" destOrd="0" parTransId="{125D3F48-FBE2-4F41-9FC3-36953E84F6EB}" sibTransId="{0270F339-AF63-42C9-AD5E-DE69A42E26F2}"/>
    <dgm:cxn modelId="{9F67D0E2-BBF5-4F5C-9B4B-B6556D53D8DA}" type="presOf" srcId="{A375942C-173B-4795-A8D3-06EF0A2618F4}" destId="{282C0B06-0577-45F9-A9B0-C877ABA27E34}" srcOrd="0" destOrd="0" presId="urn:microsoft.com/office/officeart/2005/8/layout/hList3"/>
    <dgm:cxn modelId="{8E53C169-5717-4E65-A47F-14A9A2C6D28E}" type="presParOf" srcId="{282C0B06-0577-45F9-A9B0-C877ABA27E34}" destId="{A5575AE1-32DB-4037-9D2D-2717F909A4D9}" srcOrd="0" destOrd="0" presId="urn:microsoft.com/office/officeart/2005/8/layout/hList3"/>
    <dgm:cxn modelId="{FED0310B-3AD6-4196-870E-BB12A5028764}" type="presOf" srcId="{72FE6366-DAA1-4263-AFF9-F0CBD6F0B36D}" destId="{A5575AE1-32DB-4037-9D2D-2717F909A4D9}" srcOrd="0" destOrd="0" presId="urn:microsoft.com/office/officeart/2005/8/layout/hList3"/>
    <dgm:cxn modelId="{E728F877-D274-407D-8B43-ECDB522E2C5D}" type="presParOf" srcId="{282C0B06-0577-45F9-A9B0-C877ABA27E34}" destId="{C7D9F8DE-7537-4191-8180-23EB1D28F7C7}" srcOrd="1" destOrd="0" presId="urn:microsoft.com/office/officeart/2005/8/layout/hList3"/>
    <dgm:cxn modelId="{895E59ED-7D9B-487C-A159-03037D74960F}" type="presParOf" srcId="{C7D9F8DE-7537-4191-8180-23EB1D28F7C7}" destId="{830BB5BC-1F41-452F-819F-957ED4E8EEFC}" srcOrd="0" destOrd="0" presId="urn:microsoft.com/office/officeart/2005/8/layout/hList3"/>
    <dgm:cxn modelId="{F3BA63DD-F4A4-4783-94A4-5F76AADECBA9}" type="presOf" srcId="{614E86F0-F0C2-40D9-9F3C-305ACF986112}" destId="{830BB5BC-1F41-452F-819F-957ED4E8EEFC}" srcOrd="0" destOrd="0" presId="urn:microsoft.com/office/officeart/2005/8/layout/hList3"/>
    <dgm:cxn modelId="{9759D64C-DDC4-4ACE-8CFC-4413FE9B9896}" type="presOf" srcId="{4B15C4E5-8D00-453F-ABBF-C9C36EF8383B}" destId="{830BB5BC-1F41-452F-819F-957ED4E8EEFC}" srcOrd="0" destOrd="1" presId="urn:microsoft.com/office/officeart/2005/8/layout/hList3"/>
    <dgm:cxn modelId="{A1B90A39-8AD3-491D-88B4-3916054417B9}" type="presParOf" srcId="{C7D9F8DE-7537-4191-8180-23EB1D28F7C7}" destId="{2E92C918-1641-429F-87C7-611ABBE47349}" srcOrd="1" destOrd="0" presId="urn:microsoft.com/office/officeart/2005/8/layout/hList3"/>
    <dgm:cxn modelId="{73B54F59-2529-4B48-9EEE-78C7D82E80C2}" type="presOf" srcId="{61FFC637-FD8D-4A49-8A9D-9715A93F8B86}" destId="{2E92C918-1641-429F-87C7-611ABBE47349}" srcOrd="0" destOrd="0" presId="urn:microsoft.com/office/officeart/2005/8/layout/hList3"/>
    <dgm:cxn modelId="{1F19895F-B2BC-4CD0-9B15-43A3616C16BC}" type="presParOf" srcId="{C7D9F8DE-7537-4191-8180-23EB1D28F7C7}" destId="{77DB2C97-C2C9-496F-8FBF-E626AFA587B6}" srcOrd="2" destOrd="0" presId="urn:microsoft.com/office/officeart/2005/8/layout/hList3"/>
    <dgm:cxn modelId="{37841F68-1E60-4901-A52A-41C929E0909C}" type="presOf" srcId="{7442F4DF-97F0-44B4-BFF7-CE3FFE66E18C}" destId="{77DB2C97-C2C9-496F-8FBF-E626AFA587B6}" srcOrd="0" destOrd="0" presId="urn:microsoft.com/office/officeart/2005/8/layout/hList3"/>
    <dgm:cxn modelId="{055CE8E6-3644-43F6-853A-95291A855B90}" type="presOf" srcId="{FCCC676A-917C-4ADD-93FF-BDFED9117DA9}" destId="{77DB2C97-C2C9-496F-8FBF-E626AFA587B6}" srcOrd="0" destOrd="1" presId="urn:microsoft.com/office/officeart/2005/8/layout/hList3"/>
    <dgm:cxn modelId="{BA6ED85F-90C0-4F26-8B39-C11D93204662}" type="presParOf" srcId="{282C0B06-0577-45F9-A9B0-C877ABA27E34}" destId="{54B5A5C9-22A9-46CC-9780-DFEB11CA84B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611D96A-6FD0-4B7A-9F2E-4AB0533B5C3D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0710C1-EEEA-43D3-834C-550C15E16EFC}" type="parTrans" cxnId="{AF09A723-4A04-4E2D-9BD7-E66410FE5A2B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D5817ED9-6E9F-4968-9725-DC8B447A406C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VERGİ TÜRLERİ</a:t>
          </a:r>
          <a:endParaRPr lang="en-US" sz="1800" b="1">
            <a:latin typeface="Comic Sans MS" panose="030f0702030302020204" pitchFamily="66" charset="0"/>
          </a:endParaRPr>
        </a:p>
      </dgm:t>
    </dgm:pt>
    <dgm:pt modelId="{810358BE-0876-4982-B432-727777B2C0D7}" type="parTrans" cxnId="{F531B26B-685C-473D-A2B9-090BF24CADC0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A065F5E4-5E74-4766-A9CA-7890D47A9A81}">
      <dgm:prSet phldrT="[Text]" custT="1"/>
      <dgm:spPr/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Gelir üzerinden</a:t>
          </a:r>
          <a:endParaRPr lang="en-US" sz="1800" b="1">
            <a:latin typeface="Comic Sans MS" panose="030f0702030302020204" pitchFamily="66" charset="0"/>
          </a:endParaRPr>
        </a:p>
      </dgm:t>
    </dgm:pt>
    <dgm:pt modelId="{F93B3AAE-6606-4029-BCC0-73F15C4FF7F5}" type="parTrans" cxnId="{18A4701D-ED53-49CF-AD0A-CDF960D99778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8CF64CCA-F799-4D1F-8FC6-86FDDCB1EAEC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l"/>
          <a:r>
            <a:rPr lang="tr-TR" sz="1600">
              <a:latin typeface="Comic Sans MS" panose="030f0702030302020204" pitchFamily="66" charset="0"/>
            </a:rPr>
            <a:t>Gelir Vergisi</a:t>
          </a:r>
        </a:p>
        <a:p>
          <a:pPr algn="l"/>
          <a:r>
            <a:rPr lang="tr-TR" sz="1600">
              <a:latin typeface="Comic Sans MS" panose="030f0702030302020204" pitchFamily="66" charset="0"/>
            </a:rPr>
            <a:t>Kurumlar Vergisi</a:t>
          </a:r>
          <a:endParaRPr lang="en-US" sz="1600">
            <a:latin typeface="Comic Sans MS" panose="030f0702030302020204" pitchFamily="66" charset="0"/>
          </a:endParaRPr>
        </a:p>
      </dgm:t>
    </dgm:pt>
    <dgm:pt modelId="{45918593-0850-488D-825F-6E224D8512BF}" type="sibTrans" cxnId="{18A4701D-ED53-49CF-AD0A-CDF960D99778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1FC96310-4885-439A-AE88-A81A6B8E003C}" type="sibTrans" cxnId="{F531B26B-685C-473D-A2B9-090BF24CADC0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F72753FC-75EB-47BA-AC56-7B377721DC97}" type="parTrans" cxnId="{044DDDC8-E037-485F-B981-9F00F26B20F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B0AB1C1C-44A4-4936-97CF-383CC58915D6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Servet üzerinden</a:t>
          </a:r>
          <a:endParaRPr lang="en-US" sz="1800" b="1">
            <a:latin typeface="Comic Sans MS" panose="030f0702030302020204" pitchFamily="66" charset="0"/>
          </a:endParaRPr>
        </a:p>
      </dgm:t>
    </dgm:pt>
    <dgm:pt modelId="{E397976D-7E9F-42C4-9020-D2EBD169F4A8}" type="parTrans" cxnId="{115FD32E-B837-401D-9812-5E5C4E942034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3DBDAC4E-0EED-420A-9C6C-BD134AEEFD03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l"/>
          <a:r>
            <a:rPr lang="tr-TR" sz="1600" b="1">
              <a:latin typeface="Comic Sans MS" panose="030f0702030302020204" pitchFamily="66" charset="0"/>
            </a:rPr>
            <a:t>(E)</a:t>
          </a:r>
          <a:r>
            <a:rPr lang="tr-TR" sz="1600" b="0" err="1">
              <a:latin typeface="Comic Sans MS" panose="030f0702030302020204" pitchFamily="66" charset="0"/>
            </a:rPr>
            <a:t>M</a:t>
          </a:r>
          <a:r>
            <a:rPr lang="tr-TR" sz="1600" err="1">
              <a:latin typeface="Comic Sans MS" panose="030f0702030302020204" pitchFamily="66" charset="0"/>
            </a:rPr>
            <a:t>lak Vergisi</a:t>
          </a:r>
        </a:p>
        <a:p>
          <a:pPr algn="l"/>
          <a:r>
            <a:rPr lang="tr-TR" sz="1600" b="1">
              <a:latin typeface="Comic Sans MS" panose="030f0702030302020204" pitchFamily="66" charset="0"/>
            </a:rPr>
            <a:t>(M)</a:t>
          </a:r>
          <a:r>
            <a:rPr lang="tr-TR" sz="1600" err="1">
              <a:latin typeface="Comic Sans MS" panose="030f0702030302020204" pitchFamily="66" charset="0"/>
            </a:rPr>
            <a:t>otorlu Taşıtlar Vergisi (MTV)</a:t>
          </a:r>
        </a:p>
        <a:p>
          <a:pPr algn="l"/>
          <a:r>
            <a:rPr lang="tr-TR" sz="1600" b="1">
              <a:latin typeface="Comic Sans MS" panose="030f0702030302020204" pitchFamily="66" charset="0"/>
            </a:rPr>
            <a:t>(V)</a:t>
          </a:r>
          <a:r>
            <a:rPr lang="tr-TR" sz="1600" err="1">
              <a:latin typeface="Comic Sans MS" panose="030f0702030302020204" pitchFamily="66" charset="0"/>
            </a:rPr>
            <a:t>eraset ve İntikal Vergisi</a:t>
          </a:r>
          <a:endParaRPr lang="en-US" sz="1600">
            <a:latin typeface="Comic Sans MS" panose="030f0702030302020204" pitchFamily="66" charset="0"/>
          </a:endParaRPr>
        </a:p>
      </dgm:t>
    </dgm:pt>
    <dgm:pt modelId="{E5C2B81E-D33D-492B-B55C-CA39B170F244}" type="sibTrans" cxnId="{115FD32E-B837-401D-9812-5E5C4E942034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CAAB23F7-5E7D-4853-97FD-66029BAC9B72}" type="sibTrans" cxnId="{044DDDC8-E037-485F-B981-9F00F26B20F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CF2BB35A-89F9-4074-BE69-0A722A4BD4A2}" type="parTrans" cxnId="{7A7C7D6F-FA22-4BED-9A30-FA46C7AC1E04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519C0C41-5B73-49FA-96A1-79F118F2F8CB}">
      <dgm:prSet phldrT="[Text]" custT="1"/>
      <dgm:spPr/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Harcamalar üzerinden</a:t>
          </a:r>
          <a:endParaRPr lang="en-US" sz="1800" b="1">
            <a:latin typeface="Comic Sans MS" panose="030f0702030302020204" pitchFamily="66" charset="0"/>
          </a:endParaRPr>
        </a:p>
      </dgm:t>
    </dgm:pt>
    <dgm:pt modelId="{31EB8AB0-79AA-4853-8322-FF51EF9EF68C}" type="parTrans" cxnId="{82368949-AF36-4660-A02C-442E7EC6470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A28E9775-8B35-4F3B-869E-C9D770C3B2BD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l"/>
          <a:r>
            <a:rPr lang="tr-TR" sz="1600" b="1">
              <a:latin typeface="Comic Sans MS" panose="030f0702030302020204" pitchFamily="66" charset="0"/>
            </a:rPr>
            <a:t>K</a:t>
          </a:r>
          <a:r>
            <a:rPr lang="tr-TR" sz="1600">
              <a:latin typeface="Comic Sans MS" panose="030f0702030302020204" pitchFamily="66" charset="0"/>
            </a:rPr>
            <a:t>atma Değer Vergisi/KDV (</a:t>
          </a:r>
          <a:r>
            <a:rPr lang="tr-TR" sz="1600" b="1">
              <a:latin typeface="Comic Sans MS" panose="030f0702030302020204" pitchFamily="66" charset="0"/>
            </a:rPr>
            <a:t>Dolaylı</a:t>
          </a:r>
          <a:r>
            <a:rPr lang="tr-TR" sz="1600">
              <a:latin typeface="Comic Sans MS" panose="030f0702030302020204" pitchFamily="66" charset="0"/>
            </a:rPr>
            <a:t>)</a:t>
          </a:r>
        </a:p>
        <a:p>
          <a:pPr algn="l"/>
          <a:r>
            <a:rPr lang="tr-TR" sz="1600" b="1">
              <a:latin typeface="Comic Sans MS" panose="030f0702030302020204" pitchFamily="66" charset="0"/>
            </a:rPr>
            <a:t>Ö</a:t>
          </a:r>
          <a:r>
            <a:rPr lang="tr-TR" sz="1600">
              <a:latin typeface="Comic Sans MS" panose="030f0702030302020204" pitchFamily="66" charset="0"/>
            </a:rPr>
            <a:t>zel Tüketim Vergisi/ÖTV (</a:t>
          </a:r>
          <a:r>
            <a:rPr lang="tr-TR" sz="1600" b="1">
              <a:latin typeface="Comic Sans MS" panose="030f0702030302020204" pitchFamily="66" charset="0"/>
            </a:rPr>
            <a:t>Dolaylı</a:t>
          </a:r>
          <a:r>
            <a:rPr lang="tr-TR" sz="1600">
              <a:latin typeface="Comic Sans MS" panose="030f0702030302020204" pitchFamily="66" charset="0"/>
            </a:rPr>
            <a:t>)</a:t>
          </a:r>
        </a:p>
        <a:p>
          <a:pPr algn="l"/>
          <a:r>
            <a:rPr lang="tr-TR" sz="1600" b="1">
              <a:latin typeface="Comic Sans MS" panose="030f0702030302020204" pitchFamily="66" charset="0"/>
            </a:rPr>
            <a:t>B</a:t>
          </a:r>
          <a:r>
            <a:rPr lang="tr-TR" sz="1600">
              <a:latin typeface="Comic Sans MS" panose="030f0702030302020204" pitchFamily="66" charset="0"/>
            </a:rPr>
            <a:t>ankacılık – Sigorta İşlemleri Vergisi (</a:t>
          </a:r>
          <a:r>
            <a:rPr lang="tr-TR" sz="1600" b="1">
              <a:latin typeface="Comic Sans MS" panose="030f0702030302020204" pitchFamily="66" charset="0"/>
            </a:rPr>
            <a:t>Dolaylı</a:t>
          </a:r>
          <a:r>
            <a:rPr lang="tr-TR" sz="1600">
              <a:latin typeface="Comic Sans MS" panose="030f0702030302020204" pitchFamily="66" charset="0"/>
            </a:rPr>
            <a:t>) </a:t>
          </a:r>
        </a:p>
      </dgm:t>
    </dgm:pt>
    <dgm:pt modelId="{7C9F45F2-CF50-4BC3-B831-43AE4F9EACF0}" type="sibTrans" cxnId="{82368949-AF36-4660-A02C-442E7EC6470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80ABC97F-2DA8-4E9A-BD16-3FF6D94FA1AC}" type="sibTrans" cxnId="{7A7C7D6F-FA22-4BED-9A30-FA46C7AC1E04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EB8D87CB-6545-4822-81BD-50D4D47CD967}" type="sibTrans" cxnId="{AF09A723-4A04-4E2D-9BD7-E66410FE5A2B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5EE6192F-B675-4CE4-8ECE-938D7DCDAB65}" type="pres">
      <dgm:prSet presAssocID="{4611D96A-6FD0-4B7A-9F2E-4AB0533B5C3D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105FC0C-03AF-4034-9D8F-3E19438F7652}" type="pres">
      <dgm:prSet presAssocID="{D5817ED9-6E9F-4968-9725-DC8B447A406C}" presName="root1"/>
      <dgm:spPr/>
      <dgm:t>
        <a:bodyPr/>
        <a:lstStyle/>
        <a:p/>
      </dgm:t>
    </dgm:pt>
    <dgm:pt modelId="{7760CEAA-1A41-4743-A5A8-FC9F1B69C4DD}" type="pres">
      <dgm:prSet presAssocID="{D5817ED9-6E9F-4968-9725-DC8B447A406C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2BB10DB1-FFFE-4530-B618-41805CEA3600}" type="pres">
      <dgm:prSet presAssocID="{D5817ED9-6E9F-4968-9725-DC8B447A406C}" presName="level2hierChild"/>
      <dgm:spPr/>
      <dgm:t>
        <a:bodyPr/>
        <a:lstStyle/>
        <a:p/>
      </dgm:t>
    </dgm:pt>
    <dgm:pt modelId="{5803C4D7-8207-4920-A547-33CF220DDAF1}" type="pres">
      <dgm:prSet presAssocID="{810358BE-0876-4982-B432-727777B2C0D7}" presName="conn2-1" presStyleLbl="parChTrans1D2" presStyleCnt="3"/>
      <dgm:spPr/>
      <dgm:t>
        <a:bodyPr/>
        <a:lstStyle/>
        <a:p/>
      </dgm:t>
    </dgm:pt>
    <dgm:pt modelId="{5B989E63-1D84-4E56-8829-54476EBC7DC5}" type="pres">
      <dgm:prSet presAssocID="{810358BE-0876-4982-B432-727777B2C0D7}" presName="connTx" presStyleLbl="parChTrans2D2" presStyleCnt="3"/>
      <dgm:spPr/>
      <dgm:t>
        <a:bodyPr/>
        <a:lstStyle/>
        <a:p/>
      </dgm:t>
    </dgm:pt>
    <dgm:pt modelId="{CAFF8ED5-A687-44E0-9F86-21D0D63E6F18}" type="pres">
      <dgm:prSet presAssocID="{A065F5E4-5E74-4766-A9CA-7890D47A9A81}" presName="root2"/>
      <dgm:spPr/>
      <dgm:t>
        <a:bodyPr/>
        <a:lstStyle/>
        <a:p/>
      </dgm:t>
    </dgm:pt>
    <dgm:pt modelId="{42C6A11C-FA30-4F86-B355-AF2E8FFC5E71}" type="pres">
      <dgm:prSet presAssocID="{A065F5E4-5E74-4766-A9CA-7890D47A9A81}" presName="LevelTwoTextNode" presStyleLbl="node2" presStyleCnt="3" custScaleY="42549">
        <dgm:presLayoutVars>
          <dgm:chPref val="3"/>
        </dgm:presLayoutVars>
      </dgm:prSet>
      <dgm:spPr/>
      <dgm:t>
        <a:bodyPr/>
        <a:lstStyle/>
        <a:p/>
      </dgm:t>
    </dgm:pt>
    <dgm:pt modelId="{A5B7F48E-2A7F-4E09-8DEE-0B1C6B792992}" type="pres">
      <dgm:prSet presAssocID="{A065F5E4-5E74-4766-A9CA-7890D47A9A81}" presName="level3hierChild"/>
      <dgm:spPr/>
      <dgm:t>
        <a:bodyPr/>
        <a:lstStyle/>
        <a:p/>
      </dgm:t>
    </dgm:pt>
    <dgm:pt modelId="{516F1644-3136-4D6A-BD74-69EA62B006A7}" type="pres">
      <dgm:prSet presAssocID="{F93B3AAE-6606-4029-BCC0-73F15C4FF7F5}" presName="conn2-1" presStyleLbl="parChTrans1D3" presStyleCnt="3"/>
      <dgm:spPr/>
      <dgm:t>
        <a:bodyPr/>
        <a:lstStyle/>
        <a:p/>
      </dgm:t>
    </dgm:pt>
    <dgm:pt modelId="{B1F7A0E1-6082-42C6-B6F5-BF9D2D186135}" type="pres">
      <dgm:prSet presAssocID="{F93B3AAE-6606-4029-BCC0-73F15C4FF7F5}" presName="connTx" presStyleLbl="parChTrans2D3" presStyleCnt="3"/>
      <dgm:spPr/>
      <dgm:t>
        <a:bodyPr/>
        <a:lstStyle/>
        <a:p/>
      </dgm:t>
    </dgm:pt>
    <dgm:pt modelId="{17B5CC88-FC2E-4769-88A9-AD115ABDF11F}" type="pres">
      <dgm:prSet presAssocID="{8CF64CCA-F799-4D1F-8FC6-86FDDCB1EAEC}" presName="root2"/>
      <dgm:spPr/>
      <dgm:t>
        <a:bodyPr/>
        <a:lstStyle/>
        <a:p/>
      </dgm:t>
    </dgm:pt>
    <dgm:pt modelId="{500E1D3D-564A-4036-AAF3-C4E0214E80F6}" type="pres">
      <dgm:prSet presAssocID="{8CF64CCA-F799-4D1F-8FC6-86FDDCB1EAEC}" presName="LevelTwoTextNode" presStyleLbl="node3" presStyleCnt="3" custScaleX="194294" custScaleY="61157">
        <dgm:presLayoutVars>
          <dgm:chPref val="3"/>
        </dgm:presLayoutVars>
      </dgm:prSet>
      <dgm:spPr/>
      <dgm:t>
        <a:bodyPr/>
        <a:lstStyle/>
        <a:p/>
      </dgm:t>
    </dgm:pt>
    <dgm:pt modelId="{452546A3-F912-4593-AC42-3A587AF359DB}" type="pres">
      <dgm:prSet presAssocID="{8CF64CCA-F799-4D1F-8FC6-86FDDCB1EAEC}" presName="level3hierChild"/>
      <dgm:spPr/>
      <dgm:t>
        <a:bodyPr/>
        <a:lstStyle/>
        <a:p/>
      </dgm:t>
    </dgm:pt>
    <dgm:pt modelId="{7AA225A5-5B13-43B0-BF78-67B7E78E7000}" type="pres">
      <dgm:prSet presAssocID="{F72753FC-75EB-47BA-AC56-7B377721DC97}" presName="conn2-1" presStyleLbl="parChTrans1D2" presStyleIdx="1" presStyleCnt="3"/>
      <dgm:spPr/>
      <dgm:t>
        <a:bodyPr/>
        <a:lstStyle/>
        <a:p/>
      </dgm:t>
    </dgm:pt>
    <dgm:pt modelId="{653F2A20-F774-40BB-8B8E-7BEF954CA5B1}" type="pres">
      <dgm:prSet presAssocID="{F72753FC-75EB-47BA-AC56-7B377721DC97}" presName="connTx" presStyleLbl="parChTrans2D2" presStyleIdx="1" presStyleCnt="3"/>
      <dgm:spPr/>
      <dgm:t>
        <a:bodyPr/>
        <a:lstStyle/>
        <a:p/>
      </dgm:t>
    </dgm:pt>
    <dgm:pt modelId="{7720E5FB-F624-4A25-8840-0F7F88526817}" type="pres">
      <dgm:prSet presAssocID="{B0AB1C1C-44A4-4936-97CF-383CC58915D6}" presName="root2"/>
      <dgm:spPr/>
      <dgm:t>
        <a:bodyPr/>
        <a:lstStyle/>
        <a:p/>
      </dgm:t>
    </dgm:pt>
    <dgm:pt modelId="{F0129FB0-5F58-465C-9C38-40F30D509977}" type="pres">
      <dgm:prSet presAssocID="{B0AB1C1C-44A4-4936-97CF-383CC58915D6}" presName="LevelTwoTextNode" presStyleLbl="node2" presStyleIdx="1" presStyleCnt="3" custScaleY="42549">
        <dgm:presLayoutVars>
          <dgm:chPref val="3"/>
        </dgm:presLayoutVars>
      </dgm:prSet>
      <dgm:spPr/>
      <dgm:t>
        <a:bodyPr/>
        <a:lstStyle/>
        <a:p/>
      </dgm:t>
    </dgm:pt>
    <dgm:pt modelId="{A734028F-B3AD-44B7-A83F-6B84BC75571B}" type="pres">
      <dgm:prSet presAssocID="{B0AB1C1C-44A4-4936-97CF-383CC58915D6}" presName="level3hierChild"/>
      <dgm:spPr/>
      <dgm:t>
        <a:bodyPr/>
        <a:lstStyle/>
        <a:p/>
      </dgm:t>
    </dgm:pt>
    <dgm:pt modelId="{FCDE30AA-7E37-4E20-B2A1-20F42B84D8CC}" type="pres">
      <dgm:prSet presAssocID="{E397976D-7E9F-42C4-9020-D2EBD169F4A8}" presName="conn2-1" presStyleLbl="parChTrans1D3" presStyleIdx="1" presStyleCnt="3"/>
      <dgm:spPr/>
      <dgm:t>
        <a:bodyPr/>
        <a:lstStyle/>
        <a:p/>
      </dgm:t>
    </dgm:pt>
    <dgm:pt modelId="{A632D1B6-91CF-4225-A286-DD7ABD57290F}" type="pres">
      <dgm:prSet presAssocID="{E397976D-7E9F-42C4-9020-D2EBD169F4A8}" presName="connTx" presStyleLbl="parChTrans2D3" presStyleIdx="1" presStyleCnt="3"/>
      <dgm:spPr/>
      <dgm:t>
        <a:bodyPr/>
        <a:lstStyle/>
        <a:p/>
      </dgm:t>
    </dgm:pt>
    <dgm:pt modelId="{BA05937C-4931-4A71-A7C7-A6B4337C8A5E}" type="pres">
      <dgm:prSet presAssocID="{3DBDAC4E-0EED-420A-9C6C-BD134AEEFD03}" presName="root2"/>
      <dgm:spPr/>
      <dgm:t>
        <a:bodyPr/>
        <a:lstStyle/>
        <a:p/>
      </dgm:t>
    </dgm:pt>
    <dgm:pt modelId="{4B0AEA2E-A7C3-4E8C-8D08-2B8C4AABB65D}" type="pres">
      <dgm:prSet presAssocID="{3DBDAC4E-0EED-420A-9C6C-BD134AEEFD03}" presName="LevelTwoTextNode" presStyleLbl="node3" presStyleIdx="1" presStyleCnt="3" custScaleX="194294" custScaleY="126107">
        <dgm:presLayoutVars>
          <dgm:chPref val="3"/>
        </dgm:presLayoutVars>
      </dgm:prSet>
      <dgm:spPr/>
      <dgm:t>
        <a:bodyPr/>
        <a:lstStyle/>
        <a:p/>
      </dgm:t>
    </dgm:pt>
    <dgm:pt modelId="{B2806D2C-A521-4F02-8FEF-310197CF1071}" type="pres">
      <dgm:prSet presAssocID="{3DBDAC4E-0EED-420A-9C6C-BD134AEEFD03}" presName="level3hierChild"/>
      <dgm:spPr/>
      <dgm:t>
        <a:bodyPr/>
        <a:lstStyle/>
        <a:p/>
      </dgm:t>
    </dgm:pt>
    <dgm:pt modelId="{F63093D4-3E8E-4473-AD39-E637788FBA5F}" type="pres">
      <dgm:prSet presAssocID="{CF2BB35A-89F9-4074-BE69-0A722A4BD4A2}" presName="conn2-1" presStyleLbl="parChTrans1D2" presStyleIdx="2" presStyleCnt="3"/>
      <dgm:spPr/>
      <dgm:t>
        <a:bodyPr/>
        <a:lstStyle/>
        <a:p/>
      </dgm:t>
    </dgm:pt>
    <dgm:pt modelId="{DF5B8D77-F076-40E8-959E-90A0C60657E4}" type="pres">
      <dgm:prSet presAssocID="{CF2BB35A-89F9-4074-BE69-0A722A4BD4A2}" presName="connTx" presStyleLbl="parChTrans2D2" presStyleIdx="2" presStyleCnt="3"/>
      <dgm:spPr/>
      <dgm:t>
        <a:bodyPr/>
        <a:lstStyle/>
        <a:p/>
      </dgm:t>
    </dgm:pt>
    <dgm:pt modelId="{A5CA4CAD-0F26-4062-A68D-5876C3982724}" type="pres">
      <dgm:prSet presAssocID="{519C0C41-5B73-49FA-96A1-79F118F2F8CB}" presName="root2"/>
      <dgm:spPr/>
      <dgm:t>
        <a:bodyPr/>
        <a:lstStyle/>
        <a:p/>
      </dgm:t>
    </dgm:pt>
    <dgm:pt modelId="{155F31FA-B85D-46A1-87BA-3DB03CEAF804}" type="pres">
      <dgm:prSet presAssocID="{519C0C41-5B73-49FA-96A1-79F118F2F8CB}" presName="LevelTwoTextNode" presStyleLbl="node2" presStyleIdx="2" presStyleCnt="3" custScaleY="42549">
        <dgm:presLayoutVars>
          <dgm:chPref val="3"/>
        </dgm:presLayoutVars>
      </dgm:prSet>
      <dgm:spPr/>
      <dgm:t>
        <a:bodyPr/>
        <a:lstStyle/>
        <a:p/>
      </dgm:t>
    </dgm:pt>
    <dgm:pt modelId="{567DB4D2-287D-4299-AD1B-1FB0CB687D90}" type="pres">
      <dgm:prSet presAssocID="{519C0C41-5B73-49FA-96A1-79F118F2F8CB}" presName="level3hierChild"/>
      <dgm:spPr/>
      <dgm:t>
        <a:bodyPr/>
        <a:lstStyle/>
        <a:p/>
      </dgm:t>
    </dgm:pt>
    <dgm:pt modelId="{280390D7-008C-4535-ABB3-4D9167011DA2}" type="pres">
      <dgm:prSet presAssocID="{31EB8AB0-79AA-4853-8322-FF51EF9EF68C}" presName="conn2-1" presStyleLbl="parChTrans1D3" presStyleIdx="2" presStyleCnt="3"/>
      <dgm:spPr/>
      <dgm:t>
        <a:bodyPr/>
        <a:lstStyle/>
        <a:p/>
      </dgm:t>
    </dgm:pt>
    <dgm:pt modelId="{7EB3230F-2755-43BC-9644-1ED09FA57E46}" type="pres">
      <dgm:prSet presAssocID="{31EB8AB0-79AA-4853-8322-FF51EF9EF68C}" presName="connTx" presStyleLbl="parChTrans2D3" presStyleIdx="2" presStyleCnt="3"/>
      <dgm:spPr/>
      <dgm:t>
        <a:bodyPr/>
        <a:lstStyle/>
        <a:p/>
      </dgm:t>
    </dgm:pt>
    <dgm:pt modelId="{EDFC3DB1-8EFB-4F50-8D01-EB3E14C52EAE}" type="pres">
      <dgm:prSet presAssocID="{A28E9775-8B35-4F3B-869E-C9D770C3B2BD}" presName="root2"/>
      <dgm:spPr/>
      <dgm:t>
        <a:bodyPr/>
        <a:lstStyle/>
        <a:p/>
      </dgm:t>
    </dgm:pt>
    <dgm:pt modelId="{354DC562-D565-42F8-B194-F8423E043E2D}" type="pres">
      <dgm:prSet presAssocID="{A28E9775-8B35-4F3B-869E-C9D770C3B2BD}" presName="LevelTwoTextNode" presStyleLbl="node3" presStyleIdx="2" presStyleCnt="3" custScaleX="194294" custScaleY="126107">
        <dgm:presLayoutVars>
          <dgm:chPref val="3"/>
        </dgm:presLayoutVars>
      </dgm:prSet>
      <dgm:spPr/>
      <dgm:t>
        <a:bodyPr/>
        <a:lstStyle/>
        <a:p/>
      </dgm:t>
    </dgm:pt>
    <dgm:pt modelId="{2760E39D-55AA-44F3-A988-AB2136ED047C}" type="pres">
      <dgm:prSet presAssocID="{A28E9775-8B35-4F3B-869E-C9D770C3B2BD}" presName="level3hierChild"/>
      <dgm:spPr/>
      <dgm:t>
        <a:bodyPr/>
        <a:lstStyle/>
        <a:p/>
      </dgm:t>
    </dgm:pt>
  </dgm:ptLst>
  <dgm:cxnLst>
    <dgm:cxn modelId="{AF09A723-4A04-4E2D-9BD7-E66410FE5A2B}" srcId="{4611D96A-6FD0-4B7A-9F2E-4AB0533B5C3D}" destId="{D5817ED9-6E9F-4968-9725-DC8B447A406C}" srcOrd="0" destOrd="0" parTransId="{DF0710C1-EEEA-43D3-834C-550C15E16EFC}" sibTransId="{EB8D87CB-6545-4822-81BD-50D4D47CD967}"/>
    <dgm:cxn modelId="{F531B26B-685C-473D-A2B9-090BF24CADC0}" srcId="{D5817ED9-6E9F-4968-9725-DC8B447A406C}" destId="{A065F5E4-5E74-4766-A9CA-7890D47A9A81}" srcOrd="0" destOrd="0" parTransId="{810358BE-0876-4982-B432-727777B2C0D7}" sibTransId="{1FC96310-4885-439A-AE88-A81A6B8E003C}"/>
    <dgm:cxn modelId="{18A4701D-ED53-49CF-AD0A-CDF960D99778}" srcId="{A065F5E4-5E74-4766-A9CA-7890D47A9A81}" destId="{8CF64CCA-F799-4D1F-8FC6-86FDDCB1EAEC}" srcOrd="0" destOrd="0" parTransId="{F93B3AAE-6606-4029-BCC0-73F15C4FF7F5}" sibTransId="{45918593-0850-488D-825F-6E224D8512BF}"/>
    <dgm:cxn modelId="{044DDDC8-E037-485F-B981-9F00F26B20F1}" srcId="{D5817ED9-6E9F-4968-9725-DC8B447A406C}" destId="{B0AB1C1C-44A4-4936-97CF-383CC58915D6}" srcOrd="1" destOrd="0" parTransId="{F72753FC-75EB-47BA-AC56-7B377721DC97}" sibTransId="{CAAB23F7-5E7D-4853-97FD-66029BAC9B72}"/>
    <dgm:cxn modelId="{115FD32E-B837-401D-9812-5E5C4E942034}" srcId="{B0AB1C1C-44A4-4936-97CF-383CC58915D6}" destId="{3DBDAC4E-0EED-420A-9C6C-BD134AEEFD03}" srcOrd="0" destOrd="0" parTransId="{E397976D-7E9F-42C4-9020-D2EBD169F4A8}" sibTransId="{E5C2B81E-D33D-492B-B55C-CA39B170F244}"/>
    <dgm:cxn modelId="{7A7C7D6F-FA22-4BED-9A30-FA46C7AC1E04}" srcId="{D5817ED9-6E9F-4968-9725-DC8B447A406C}" destId="{519C0C41-5B73-49FA-96A1-79F118F2F8CB}" srcOrd="2" destOrd="0" parTransId="{CF2BB35A-89F9-4074-BE69-0A722A4BD4A2}" sibTransId="{80ABC97F-2DA8-4E9A-BD16-3FF6D94FA1AC}"/>
    <dgm:cxn modelId="{82368949-AF36-4660-A02C-442E7EC64701}" srcId="{519C0C41-5B73-49FA-96A1-79F118F2F8CB}" destId="{A28E9775-8B35-4F3B-869E-C9D770C3B2BD}" srcOrd="0" destOrd="0" parTransId="{31EB8AB0-79AA-4853-8322-FF51EF9EF68C}" sibTransId="{7C9F45F2-CF50-4BC3-B831-43AE4F9EACF0}"/>
    <dgm:cxn modelId="{36474B81-8ADB-4863-BB8F-761E537AE124}" type="presOf" srcId="{4611D96A-6FD0-4B7A-9F2E-4AB0533B5C3D}" destId="{5EE6192F-B675-4CE4-8ECE-938D7DCDAB65}" srcOrd="0" destOrd="0" presId="urn:microsoft.com/office/officeart/2005/8/layout/hierarchy2"/>
    <dgm:cxn modelId="{AEF8053C-3308-41A6-BF62-17D9C2A1A8D5}" type="presParOf" srcId="{5EE6192F-B675-4CE4-8ECE-938D7DCDAB65}" destId="{5105FC0C-03AF-4034-9D8F-3E19438F7652}" srcOrd="0" destOrd="0" presId="urn:microsoft.com/office/officeart/2005/8/layout/hierarchy2"/>
    <dgm:cxn modelId="{7B2FBE35-EA42-4AE5-8B30-AED56523F9D2}" type="presParOf" srcId="{5105FC0C-03AF-4034-9D8F-3E19438F7652}" destId="{7760CEAA-1A41-4743-A5A8-FC9F1B69C4DD}" srcOrd="0" destOrd="0" presId="urn:microsoft.com/office/officeart/2005/8/layout/hierarchy2"/>
    <dgm:cxn modelId="{D19CCBF7-54CD-4B97-87AB-7FF7C1FA7401}" type="presOf" srcId="{D5817ED9-6E9F-4968-9725-DC8B447A406C}" destId="{7760CEAA-1A41-4743-A5A8-FC9F1B69C4DD}" srcOrd="0" destOrd="0" presId="urn:microsoft.com/office/officeart/2005/8/layout/hierarchy2"/>
    <dgm:cxn modelId="{262721EA-19F0-4F1C-80B1-903AE60E5615}" type="presParOf" srcId="{5105FC0C-03AF-4034-9D8F-3E19438F7652}" destId="{2BB10DB1-FFFE-4530-B618-41805CEA3600}" srcOrd="1" destOrd="0" presId="urn:microsoft.com/office/officeart/2005/8/layout/hierarchy2"/>
    <dgm:cxn modelId="{A5B2F8E6-2D68-42F1-8357-6CFE91439036}" type="presParOf" srcId="{2BB10DB1-FFFE-4530-B618-41805CEA3600}" destId="{5803C4D7-8207-4920-A547-33CF220DDAF1}" srcOrd="0" destOrd="0" presId="urn:microsoft.com/office/officeart/2005/8/layout/hierarchy2"/>
    <dgm:cxn modelId="{01785977-1C23-4014-BDC2-FEE91C71BC84}" type="presOf" srcId="{810358BE-0876-4982-B432-727777B2C0D7}" destId="{5803C4D7-8207-4920-A547-33CF220DDAF1}" srcOrd="0" destOrd="0" presId="urn:microsoft.com/office/officeart/2005/8/layout/hierarchy2"/>
    <dgm:cxn modelId="{02F5006B-47F5-4755-B120-D7B3E2E05A41}" type="presParOf" srcId="{5803C4D7-8207-4920-A547-33CF220DDAF1}" destId="{5B989E63-1D84-4E56-8829-54476EBC7DC5}" srcOrd="0" destOrd="0" presId="urn:microsoft.com/office/officeart/2005/8/layout/hierarchy2"/>
    <dgm:cxn modelId="{9BD5E2F1-852E-4D04-AE48-32DCAE85D2F9}" type="presOf" srcId="{810358BE-0876-4982-B432-727777B2C0D7}" destId="{5B989E63-1D84-4E56-8829-54476EBC7DC5}" srcOrd="1" destOrd="0" presId="urn:microsoft.com/office/officeart/2005/8/layout/hierarchy2"/>
    <dgm:cxn modelId="{30D6E785-B4C2-479B-8605-51EE3DDFEB1A}" type="presParOf" srcId="{2BB10DB1-FFFE-4530-B618-41805CEA3600}" destId="{CAFF8ED5-A687-44E0-9F86-21D0D63E6F18}" srcOrd="1" destOrd="0" presId="urn:microsoft.com/office/officeart/2005/8/layout/hierarchy2"/>
    <dgm:cxn modelId="{5FB8853A-E089-4041-A917-569D91B05771}" type="presParOf" srcId="{CAFF8ED5-A687-44E0-9F86-21D0D63E6F18}" destId="{42C6A11C-FA30-4F86-B355-AF2E8FFC5E71}" srcOrd="0" destOrd="0" presId="urn:microsoft.com/office/officeart/2005/8/layout/hierarchy2"/>
    <dgm:cxn modelId="{8FADB061-7802-4CBB-901C-9D9A65F1D2CE}" type="presOf" srcId="{A065F5E4-5E74-4766-A9CA-7890D47A9A81}" destId="{42C6A11C-FA30-4F86-B355-AF2E8FFC5E71}" srcOrd="0" destOrd="0" presId="urn:microsoft.com/office/officeart/2005/8/layout/hierarchy2"/>
    <dgm:cxn modelId="{56BB4388-C2B6-4017-ACFF-5E65F6DA182B}" type="presParOf" srcId="{CAFF8ED5-A687-44E0-9F86-21D0D63E6F18}" destId="{A5B7F48E-2A7F-4E09-8DEE-0B1C6B792992}" srcOrd="1" destOrd="0" presId="urn:microsoft.com/office/officeart/2005/8/layout/hierarchy2"/>
    <dgm:cxn modelId="{89E90D74-A0C6-4987-AFDE-A0B205181839}" type="presParOf" srcId="{A5B7F48E-2A7F-4E09-8DEE-0B1C6B792992}" destId="{516F1644-3136-4D6A-BD74-69EA62B006A7}" srcOrd="0" destOrd="0" presId="urn:microsoft.com/office/officeart/2005/8/layout/hierarchy2"/>
    <dgm:cxn modelId="{48FAABAE-D5D3-41E7-B732-579C74D0C2E2}" type="presOf" srcId="{F93B3AAE-6606-4029-BCC0-73F15C4FF7F5}" destId="{516F1644-3136-4D6A-BD74-69EA62B006A7}" srcOrd="0" destOrd="0" presId="urn:microsoft.com/office/officeart/2005/8/layout/hierarchy2"/>
    <dgm:cxn modelId="{D4694FCE-94CC-485D-85EB-044B45EC7FF4}" type="presParOf" srcId="{516F1644-3136-4D6A-BD74-69EA62B006A7}" destId="{B1F7A0E1-6082-42C6-B6F5-BF9D2D186135}" srcOrd="0" destOrd="0" presId="urn:microsoft.com/office/officeart/2005/8/layout/hierarchy2"/>
    <dgm:cxn modelId="{143823AA-09C5-48D5-B6F8-DE5E540799AD}" type="presOf" srcId="{F93B3AAE-6606-4029-BCC0-73F15C4FF7F5}" destId="{B1F7A0E1-6082-42C6-B6F5-BF9D2D186135}" srcOrd="1" destOrd="0" presId="urn:microsoft.com/office/officeart/2005/8/layout/hierarchy2"/>
    <dgm:cxn modelId="{19519699-6EFE-4B7C-B235-999DE2EFD839}" type="presParOf" srcId="{A5B7F48E-2A7F-4E09-8DEE-0B1C6B792992}" destId="{17B5CC88-FC2E-4769-88A9-AD115ABDF11F}" srcOrd="1" destOrd="0" presId="urn:microsoft.com/office/officeart/2005/8/layout/hierarchy2"/>
    <dgm:cxn modelId="{CFBE4895-FB36-4E9F-8734-F727AC9A80A6}" type="presParOf" srcId="{17B5CC88-FC2E-4769-88A9-AD115ABDF11F}" destId="{500E1D3D-564A-4036-AAF3-C4E0214E80F6}" srcOrd="0" destOrd="0" presId="urn:microsoft.com/office/officeart/2005/8/layout/hierarchy2"/>
    <dgm:cxn modelId="{B540EAB0-9938-4FB0-9AFB-2C3FFFB8802B}" type="presOf" srcId="{8CF64CCA-F799-4D1F-8FC6-86FDDCB1EAEC}" destId="{500E1D3D-564A-4036-AAF3-C4E0214E80F6}" srcOrd="0" destOrd="0" presId="urn:microsoft.com/office/officeart/2005/8/layout/hierarchy2"/>
    <dgm:cxn modelId="{128D50FC-C8B5-402A-A940-D0081F70BAD8}" type="presParOf" srcId="{17B5CC88-FC2E-4769-88A9-AD115ABDF11F}" destId="{452546A3-F912-4593-AC42-3A587AF359DB}" srcOrd="1" destOrd="0" presId="urn:microsoft.com/office/officeart/2005/8/layout/hierarchy2"/>
    <dgm:cxn modelId="{E3B23F2E-C3B2-4A15-B50C-83E4D4F4EB84}" type="presParOf" srcId="{2BB10DB1-FFFE-4530-B618-41805CEA3600}" destId="{7AA225A5-5B13-43B0-BF78-67B7E78E7000}" srcOrd="2" destOrd="0" presId="urn:microsoft.com/office/officeart/2005/8/layout/hierarchy2"/>
    <dgm:cxn modelId="{95E02993-6F05-42E5-97F8-150A1CADF008}" type="presOf" srcId="{F72753FC-75EB-47BA-AC56-7B377721DC97}" destId="{7AA225A5-5B13-43B0-BF78-67B7E78E7000}" srcOrd="0" destOrd="0" presId="urn:microsoft.com/office/officeart/2005/8/layout/hierarchy2"/>
    <dgm:cxn modelId="{117AF679-544E-48B1-9D2B-BF047EC05F0D}" type="presParOf" srcId="{7AA225A5-5B13-43B0-BF78-67B7E78E7000}" destId="{653F2A20-F774-40BB-8B8E-7BEF954CA5B1}" srcOrd="0" destOrd="0" presId="urn:microsoft.com/office/officeart/2005/8/layout/hierarchy2"/>
    <dgm:cxn modelId="{12F6746F-774E-4720-ACF6-92DDE15A72F5}" type="presOf" srcId="{F72753FC-75EB-47BA-AC56-7B377721DC97}" destId="{653F2A20-F774-40BB-8B8E-7BEF954CA5B1}" srcOrd="1" destOrd="0" presId="urn:microsoft.com/office/officeart/2005/8/layout/hierarchy2"/>
    <dgm:cxn modelId="{C835F91B-6079-4FC4-A5B9-5E779EF4970D}" type="presParOf" srcId="{2BB10DB1-FFFE-4530-B618-41805CEA3600}" destId="{7720E5FB-F624-4A25-8840-0F7F88526817}" srcOrd="3" destOrd="0" presId="urn:microsoft.com/office/officeart/2005/8/layout/hierarchy2"/>
    <dgm:cxn modelId="{8ADD2A47-E34F-4F36-9157-BCB5E52C3A95}" type="presParOf" srcId="{7720E5FB-F624-4A25-8840-0F7F88526817}" destId="{F0129FB0-5F58-465C-9C38-40F30D509977}" srcOrd="0" destOrd="0" presId="urn:microsoft.com/office/officeart/2005/8/layout/hierarchy2"/>
    <dgm:cxn modelId="{7356DC22-4C41-43DF-B925-7A2750DAF142}" type="presOf" srcId="{B0AB1C1C-44A4-4936-97CF-383CC58915D6}" destId="{F0129FB0-5F58-465C-9C38-40F30D509977}" srcOrd="0" destOrd="0" presId="urn:microsoft.com/office/officeart/2005/8/layout/hierarchy2"/>
    <dgm:cxn modelId="{55A29BEC-784E-46F1-A84F-AB65D9DC1757}" type="presParOf" srcId="{7720E5FB-F624-4A25-8840-0F7F88526817}" destId="{A734028F-B3AD-44B7-A83F-6B84BC75571B}" srcOrd="1" destOrd="0" presId="urn:microsoft.com/office/officeart/2005/8/layout/hierarchy2"/>
    <dgm:cxn modelId="{73087ED7-1AC6-4BF2-9560-3B89546E8E5E}" type="presParOf" srcId="{A734028F-B3AD-44B7-A83F-6B84BC75571B}" destId="{FCDE30AA-7E37-4E20-B2A1-20F42B84D8CC}" srcOrd="0" destOrd="0" presId="urn:microsoft.com/office/officeart/2005/8/layout/hierarchy2"/>
    <dgm:cxn modelId="{A37A60F5-1B30-40D9-AD5F-5CCCAD75ECFC}" type="presOf" srcId="{E397976D-7E9F-42C4-9020-D2EBD169F4A8}" destId="{FCDE30AA-7E37-4E20-B2A1-20F42B84D8CC}" srcOrd="0" destOrd="0" presId="urn:microsoft.com/office/officeart/2005/8/layout/hierarchy2"/>
    <dgm:cxn modelId="{572AF9F4-708B-4C6B-ACAD-D5C7284EA204}" type="presParOf" srcId="{FCDE30AA-7E37-4E20-B2A1-20F42B84D8CC}" destId="{A632D1B6-91CF-4225-A286-DD7ABD57290F}" srcOrd="0" destOrd="0" presId="urn:microsoft.com/office/officeart/2005/8/layout/hierarchy2"/>
    <dgm:cxn modelId="{24ADBCC3-6A77-4CBA-A3D3-8C4069F86A64}" type="presOf" srcId="{E397976D-7E9F-42C4-9020-D2EBD169F4A8}" destId="{A632D1B6-91CF-4225-A286-DD7ABD57290F}" srcOrd="1" destOrd="0" presId="urn:microsoft.com/office/officeart/2005/8/layout/hierarchy2"/>
    <dgm:cxn modelId="{CBA1D11C-A656-4C8D-9875-4C4CED6CD51A}" type="presParOf" srcId="{A734028F-B3AD-44B7-A83F-6B84BC75571B}" destId="{BA05937C-4931-4A71-A7C7-A6B4337C8A5E}" srcOrd="1" destOrd="0" presId="urn:microsoft.com/office/officeart/2005/8/layout/hierarchy2"/>
    <dgm:cxn modelId="{E3388129-7E54-43D6-834F-D2C2C6BD6A22}" type="presParOf" srcId="{BA05937C-4931-4A71-A7C7-A6B4337C8A5E}" destId="{4B0AEA2E-A7C3-4E8C-8D08-2B8C4AABB65D}" srcOrd="0" destOrd="0" presId="urn:microsoft.com/office/officeart/2005/8/layout/hierarchy2"/>
    <dgm:cxn modelId="{4A89B5B6-A276-4018-8B35-FCC26442D808}" type="presOf" srcId="{3DBDAC4E-0EED-420A-9C6C-BD134AEEFD03}" destId="{4B0AEA2E-A7C3-4E8C-8D08-2B8C4AABB65D}" srcOrd="0" destOrd="0" presId="urn:microsoft.com/office/officeart/2005/8/layout/hierarchy2"/>
    <dgm:cxn modelId="{5291C092-96F4-43DC-80F7-3E48CF7BF23B}" type="presParOf" srcId="{BA05937C-4931-4A71-A7C7-A6B4337C8A5E}" destId="{B2806D2C-A521-4F02-8FEF-310197CF1071}" srcOrd="1" destOrd="0" presId="urn:microsoft.com/office/officeart/2005/8/layout/hierarchy2"/>
    <dgm:cxn modelId="{3D27161D-CFDD-4D13-A07E-D9998194B857}" type="presParOf" srcId="{2BB10DB1-FFFE-4530-B618-41805CEA3600}" destId="{F63093D4-3E8E-4473-AD39-E637788FBA5F}" srcOrd="4" destOrd="0" presId="urn:microsoft.com/office/officeart/2005/8/layout/hierarchy2"/>
    <dgm:cxn modelId="{40037729-143E-4944-9E01-DC8A4E98322C}" type="presOf" srcId="{CF2BB35A-89F9-4074-BE69-0A722A4BD4A2}" destId="{F63093D4-3E8E-4473-AD39-E637788FBA5F}" srcOrd="0" destOrd="0" presId="urn:microsoft.com/office/officeart/2005/8/layout/hierarchy2"/>
    <dgm:cxn modelId="{3617A6EB-D29B-4322-8B60-B41D5FF924FD}" type="presParOf" srcId="{F63093D4-3E8E-4473-AD39-E637788FBA5F}" destId="{DF5B8D77-F076-40E8-959E-90A0C60657E4}" srcOrd="0" destOrd="0" presId="urn:microsoft.com/office/officeart/2005/8/layout/hierarchy2"/>
    <dgm:cxn modelId="{4CE2DD62-35D0-4CD3-AABC-DA1A444E22D8}" type="presOf" srcId="{CF2BB35A-89F9-4074-BE69-0A722A4BD4A2}" destId="{DF5B8D77-F076-40E8-959E-90A0C60657E4}" srcOrd="1" destOrd="0" presId="urn:microsoft.com/office/officeart/2005/8/layout/hierarchy2"/>
    <dgm:cxn modelId="{E0836687-3B51-419D-A3E9-ED2E2461DE2D}" type="presParOf" srcId="{2BB10DB1-FFFE-4530-B618-41805CEA3600}" destId="{A5CA4CAD-0F26-4062-A68D-5876C3982724}" srcOrd="5" destOrd="0" presId="urn:microsoft.com/office/officeart/2005/8/layout/hierarchy2"/>
    <dgm:cxn modelId="{A20C90E6-E764-4447-B366-D30670345E15}" type="presParOf" srcId="{A5CA4CAD-0F26-4062-A68D-5876C3982724}" destId="{155F31FA-B85D-46A1-87BA-3DB03CEAF804}" srcOrd="0" destOrd="0" presId="urn:microsoft.com/office/officeart/2005/8/layout/hierarchy2"/>
    <dgm:cxn modelId="{A59C2BEE-08B1-4E9E-B15E-2F3180F49BD1}" type="presOf" srcId="{519C0C41-5B73-49FA-96A1-79F118F2F8CB}" destId="{155F31FA-B85D-46A1-87BA-3DB03CEAF804}" srcOrd="0" destOrd="0" presId="urn:microsoft.com/office/officeart/2005/8/layout/hierarchy2"/>
    <dgm:cxn modelId="{12DB57B2-9A54-49C3-B681-DAD5E46872B6}" type="presParOf" srcId="{A5CA4CAD-0F26-4062-A68D-5876C3982724}" destId="{567DB4D2-287D-4299-AD1B-1FB0CB687D90}" srcOrd="1" destOrd="0" presId="urn:microsoft.com/office/officeart/2005/8/layout/hierarchy2"/>
    <dgm:cxn modelId="{ADA03EC0-6258-4A68-9F53-12AB2F94E0BA}" type="presParOf" srcId="{567DB4D2-287D-4299-AD1B-1FB0CB687D90}" destId="{280390D7-008C-4535-ABB3-4D9167011DA2}" srcOrd="0" destOrd="0" presId="urn:microsoft.com/office/officeart/2005/8/layout/hierarchy2"/>
    <dgm:cxn modelId="{9BF8248F-0AEE-4AD4-A1A8-51E82DC196A7}" type="presOf" srcId="{31EB8AB0-79AA-4853-8322-FF51EF9EF68C}" destId="{280390D7-008C-4535-ABB3-4D9167011DA2}" srcOrd="0" destOrd="0" presId="urn:microsoft.com/office/officeart/2005/8/layout/hierarchy2"/>
    <dgm:cxn modelId="{8F2B01FE-0B66-4C3E-9CAA-50D40E2211B9}" type="presParOf" srcId="{280390D7-008C-4535-ABB3-4D9167011DA2}" destId="{7EB3230F-2755-43BC-9644-1ED09FA57E46}" srcOrd="0" destOrd="0" presId="urn:microsoft.com/office/officeart/2005/8/layout/hierarchy2"/>
    <dgm:cxn modelId="{6DF6ACAB-AA25-4D28-B582-448EDEE4CEFC}" type="presOf" srcId="{31EB8AB0-79AA-4853-8322-FF51EF9EF68C}" destId="{7EB3230F-2755-43BC-9644-1ED09FA57E46}" srcOrd="1" destOrd="0" presId="urn:microsoft.com/office/officeart/2005/8/layout/hierarchy2"/>
    <dgm:cxn modelId="{FEAEE536-5252-4F9E-9223-48E330CC8A2C}" type="presParOf" srcId="{567DB4D2-287D-4299-AD1B-1FB0CB687D90}" destId="{EDFC3DB1-8EFB-4F50-8D01-EB3E14C52EAE}" srcOrd="1" destOrd="0" presId="urn:microsoft.com/office/officeart/2005/8/layout/hierarchy2"/>
    <dgm:cxn modelId="{4B770FA7-2DC8-46BF-9637-F0149C20656C}" type="presParOf" srcId="{EDFC3DB1-8EFB-4F50-8D01-EB3E14C52EAE}" destId="{354DC562-D565-42F8-B194-F8423E043E2D}" srcOrd="0" destOrd="0" presId="urn:microsoft.com/office/officeart/2005/8/layout/hierarchy2"/>
    <dgm:cxn modelId="{09F445A7-902A-4293-B66F-EFE2B619C34A}" type="presOf" srcId="{A28E9775-8B35-4F3B-869E-C9D770C3B2BD}" destId="{354DC562-D565-42F8-B194-F8423E043E2D}" srcOrd="0" destOrd="0" presId="urn:microsoft.com/office/officeart/2005/8/layout/hierarchy2"/>
    <dgm:cxn modelId="{BEBB58E5-644E-4752-8E5D-D04DB1395A4E}" type="presParOf" srcId="{EDFC3DB1-8EFB-4F50-8D01-EB3E14C52EAE}" destId="{2760E39D-55AA-44F3-A988-AB2136ED04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83D3369-D4EB-4D79-9A5A-19CC7E3253B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BDD9EC-8BB1-49D0-A787-DAF2AB63079D}" type="parTrans" cxnId="{C106A61B-DFFB-46E6-9859-AA87FAA77500}">
      <dgm:prSet custT="1"/>
      <dgm:spPr/>
      <dgm:t>
        <a:bodyPr/>
        <a:lstStyle/>
        <a:p>
          <a:endParaRPr lang="tr-TR" sz="2000"/>
        </a:p>
      </dgm:t>
    </dgm:pt>
    <dgm:pt modelId="{00315870-A928-4804-B70B-652DD438774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2000" b="1">
              <a:latin typeface="Comic Sans MS" panose="030f0702030302020204" pitchFamily="66" charset="0"/>
            </a:rPr>
            <a:t>VERGİ İLKELERİ</a:t>
          </a:r>
          <a:endParaRPr lang="en-US" sz="2000">
            <a:latin typeface="Comic Sans MS" panose="030f0702030302020204" pitchFamily="66" charset="0"/>
          </a:endParaRPr>
        </a:p>
      </dgm:t>
    </dgm:pt>
    <dgm:pt modelId="{23A4EC22-91FB-4DF8-AE22-9F1E3624EC4D}" type="parTrans" cxnId="{5E5BA37A-F8ED-4B3A-B706-1E90C9A9357A}">
      <dgm:prSet custT="1"/>
      <dgm:spPr/>
      <dgm:t>
        <a:bodyPr/>
        <a:lstStyle/>
        <a:p>
          <a:pPr algn="ctr"/>
          <a:endParaRPr lang="tr-TR" sz="1800">
            <a:latin typeface="Comic Sans MS" panose="030f0702030302020204" pitchFamily="66" charset="0"/>
          </a:endParaRPr>
        </a:p>
      </dgm:t>
    </dgm:pt>
    <dgm:pt modelId="{076C1CC6-2923-4E58-8010-08310384DC3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Vergide Kanunilik: </a:t>
          </a:r>
        </a:p>
        <a:p>
          <a:pPr algn="ctr"/>
          <a:r>
            <a:rPr lang="tr-TR" sz="1800" b="0" u="none">
              <a:latin typeface="Comic Sans MS" panose="030f0702030302020204" pitchFamily="66" charset="0"/>
            </a:rPr>
            <a:t>yalnızca kanunlarla</a:t>
          </a:r>
          <a:endParaRPr lang="en-US" sz="1800" b="0" u="none">
            <a:latin typeface="Comic Sans MS" panose="030f0702030302020204" pitchFamily="66" charset="0"/>
          </a:endParaRPr>
        </a:p>
      </dgm:t>
    </dgm:pt>
    <dgm:pt modelId="{37F1737D-942D-4726-99D8-490DB53FFC11}" type="sibTrans" cxnId="{5E5BA37A-F8ED-4B3A-B706-1E90C9A9357A}">
      <dgm:prSet custT="1"/>
      <dgm:spPr/>
      <dgm:t>
        <a:bodyPr/>
        <a:lstStyle/>
        <a:p>
          <a:endParaRPr lang="tr-TR" sz="2000"/>
        </a:p>
      </dgm:t>
    </dgm:pt>
    <dgm:pt modelId="{508C8A10-8E9E-41DB-A831-9E74F894B769}" type="parTrans" cxnId="{06A38DC6-2C7D-44A6-9694-F694A20C54FA}">
      <dgm:prSet custT="1"/>
      <dgm:spPr/>
      <dgm:t>
        <a:bodyPr/>
        <a:lstStyle/>
        <a:p>
          <a:pPr algn="ctr"/>
          <a:endParaRPr lang="tr-TR" sz="1800">
            <a:latin typeface="Comic Sans MS" panose="030f0702030302020204" pitchFamily="66" charset="0"/>
          </a:endParaRPr>
        </a:p>
      </dgm:t>
    </dgm:pt>
    <dgm:pt modelId="{7ECAD6D2-5446-40AE-98C2-98E7D80468E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Vergide Genellik: </a:t>
          </a:r>
          <a:endParaRPr lang="tr-TR" sz="1800">
            <a:latin typeface="Comic Sans MS" panose="030f0702030302020204" pitchFamily="66" charset="0"/>
          </a:endParaRPr>
        </a:p>
        <a:p>
          <a:pPr algn="ctr"/>
          <a:r>
            <a:rPr lang="tr-TR" sz="1800" b="0" u="none">
              <a:latin typeface="Comic Sans MS" panose="030f0702030302020204" pitchFamily="66" charset="0"/>
            </a:rPr>
            <a:t>Herkes</a:t>
          </a:r>
        </a:p>
      </dgm:t>
    </dgm:pt>
    <dgm:pt modelId="{5E9FBC64-B4B9-44CC-B04B-99EFE3EB894A}" type="sibTrans" cxnId="{06A38DC6-2C7D-44A6-9694-F694A20C54FA}">
      <dgm:prSet custT="1"/>
      <dgm:spPr/>
      <dgm:t>
        <a:bodyPr/>
        <a:lstStyle/>
        <a:p>
          <a:endParaRPr lang="tr-TR" sz="2000"/>
        </a:p>
      </dgm:t>
    </dgm:pt>
    <dgm:pt modelId="{FAA6082F-611E-428F-80C3-B6007065AE8D}" type="parTrans" cxnId="{72DEA4BB-6875-4AA1-A527-1DBA09374578}">
      <dgm:prSet custT="1"/>
      <dgm:spPr/>
      <dgm:t>
        <a:bodyPr/>
        <a:lstStyle/>
        <a:p>
          <a:pPr algn="ctr"/>
          <a:endParaRPr lang="tr-TR" sz="1800">
            <a:latin typeface="Comic Sans MS" panose="030f0702030302020204" pitchFamily="66" charset="0"/>
          </a:endParaRPr>
        </a:p>
      </dgm:t>
    </dgm:pt>
    <dgm:pt modelId="{E088FFE7-1FC1-462E-821F-EDF31CC35F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Vergide Adalet: </a:t>
          </a:r>
          <a:endParaRPr lang="tr-TR" sz="1800">
            <a:latin typeface="Comic Sans MS" panose="030f0702030302020204" pitchFamily="66" charset="0"/>
          </a:endParaRPr>
        </a:p>
        <a:p>
          <a:pPr algn="ctr"/>
          <a:r>
            <a:rPr lang="tr-TR" sz="1800" b="0" u="none">
              <a:latin typeface="Comic Sans MS" panose="030f0702030302020204" pitchFamily="66" charset="0"/>
            </a:rPr>
            <a:t>Mali gücüne göre</a:t>
          </a:r>
        </a:p>
      </dgm:t>
    </dgm:pt>
    <dgm:pt modelId="{3C6EAB49-72BC-4AF2-A9E6-3045A2342356}" type="sibTrans" cxnId="{72DEA4BB-6875-4AA1-A527-1DBA09374578}">
      <dgm:prSet custT="1"/>
      <dgm:spPr/>
      <dgm:t>
        <a:bodyPr/>
        <a:lstStyle/>
        <a:p>
          <a:endParaRPr lang="tr-TR" sz="2000"/>
        </a:p>
      </dgm:t>
    </dgm:pt>
    <dgm:pt modelId="{0B195C59-99D5-403E-A20C-CA25496B29E6}" type="parTrans" cxnId="{46B5F5BE-8F86-4E1D-927A-1C102479B4EA}">
      <dgm:prSet custT="1"/>
      <dgm:spPr/>
      <dgm:t>
        <a:bodyPr/>
        <a:lstStyle/>
        <a:p>
          <a:pPr algn="ctr"/>
          <a:endParaRPr lang="tr-TR" sz="1800">
            <a:latin typeface="Comic Sans MS" panose="030f0702030302020204" pitchFamily="66" charset="0"/>
          </a:endParaRPr>
        </a:p>
      </dgm:t>
    </dgm:pt>
    <dgm:pt modelId="{3DDAFDAC-2DB2-47B9-9E97-3E54D20654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Vergide Eşitlik: </a:t>
          </a:r>
          <a:endParaRPr lang="tr-TR" sz="1800">
            <a:latin typeface="Comic Sans MS" panose="030f0702030302020204" pitchFamily="66" charset="0"/>
          </a:endParaRPr>
        </a:p>
        <a:p>
          <a:pPr algn="ctr"/>
          <a:r>
            <a:rPr lang="tr-TR" sz="1800" b="1" u="sng" err="1">
              <a:latin typeface="Comic Sans MS" panose="030f0702030302020204" pitchFamily="66" charset="0"/>
            </a:rPr>
            <a:t>Nisbi eşitlik</a:t>
          </a:r>
          <a:r>
            <a:rPr lang="tr-TR" sz="1800" b="1">
              <a:latin typeface="Comic Sans MS" panose="030f0702030302020204" pitchFamily="66" charset="0"/>
            </a:rPr>
            <a:t> </a:t>
          </a:r>
          <a:r>
            <a:rPr lang="tr-TR" sz="1800" b="0"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800" b="1" u="sng">
              <a:latin typeface="Comic Sans MS" panose="030f0702030302020204" pitchFamily="66" charset="0"/>
            </a:rPr>
            <a:t>Benzer durumda </a:t>
          </a:r>
          <a:r>
            <a:rPr lang="tr-TR" sz="1800" b="0">
              <a:latin typeface="Comic Sans MS" panose="030f0702030302020204" pitchFamily="66" charset="0"/>
            </a:rPr>
            <a:t>olanların </a:t>
          </a:r>
          <a:r>
            <a:rPr lang="tr-TR" sz="1800" b="1" u="sng">
              <a:latin typeface="Comic Sans MS" panose="030f0702030302020204" pitchFamily="66" charset="0"/>
            </a:rPr>
            <a:t>benzer oranda</a:t>
          </a:r>
          <a:r>
            <a:rPr lang="tr-TR" sz="1800" b="0" u="sng">
              <a:latin typeface="Comic Sans MS" panose="030f0702030302020204" pitchFamily="66" charset="0"/>
            </a:rPr>
            <a:t> </a:t>
          </a:r>
          <a:r>
            <a:rPr lang="tr-TR" sz="1800" b="0">
              <a:latin typeface="Comic Sans MS" panose="030f0702030302020204" pitchFamily="66" charset="0"/>
            </a:rPr>
            <a:t>vergi ödemesi</a:t>
          </a:r>
        </a:p>
      </dgm:t>
    </dgm:pt>
    <dgm:pt modelId="{AF3B5B6E-4097-45F1-B92C-578FA629B612}" type="sibTrans" cxnId="{46B5F5BE-8F86-4E1D-927A-1C102479B4EA}">
      <dgm:prSet custT="1"/>
      <dgm:spPr/>
      <dgm:t>
        <a:bodyPr/>
        <a:lstStyle/>
        <a:p>
          <a:endParaRPr lang="tr-TR" sz="2000"/>
        </a:p>
      </dgm:t>
    </dgm:pt>
    <dgm:pt modelId="{FA01E12B-E969-4257-AFE5-30D7F7C9921B}" type="parTrans" cxnId="{54AF8E29-32ED-42DF-AD4B-99A298B41355}">
      <dgm:prSet custT="1"/>
      <dgm:spPr/>
      <dgm:t>
        <a:bodyPr/>
        <a:lstStyle/>
        <a:p>
          <a:endParaRPr lang="tr-TR" sz="1800"/>
        </a:p>
      </dgm:t>
    </dgm:pt>
    <dgm:pt modelId="{1F852784-9F7D-463A-81D1-286FC0020D4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Kamu Yararı</a:t>
          </a:r>
        </a:p>
        <a:p>
          <a:pPr algn="ctr"/>
          <a:r>
            <a:rPr lang="tr-TR" sz="1800" b="0" i="1" u="sng">
              <a:latin typeface="Comic Sans MS" panose="030f0702030302020204" pitchFamily="66" charset="0"/>
            </a:rPr>
            <a:t>kamu giderlerini karşılamak için</a:t>
          </a:r>
          <a:endParaRPr lang="tr-TR" sz="1800" b="0" i="0">
            <a:latin typeface="Comic Sans MS" panose="030f0702030302020204" pitchFamily="66" charset="0"/>
          </a:endParaRPr>
        </a:p>
      </dgm:t>
    </dgm:pt>
    <dgm:pt modelId="{3E359F89-F053-4BED-837A-72F1D8BDBF3D}" type="sibTrans" cxnId="{54AF8E29-32ED-42DF-AD4B-99A298B41355}">
      <dgm:prSet/>
      <dgm:spPr/>
      <dgm:t>
        <a:bodyPr/>
        <a:lstStyle/>
        <a:p>
          <a:endParaRPr lang="tr-TR"/>
        </a:p>
      </dgm:t>
    </dgm:pt>
    <dgm:pt modelId="{8B217897-67DB-4B53-A3EC-26195C29F611}" type="sibTrans" cxnId="{C106A61B-DFFB-46E6-9859-AA87FAA77500}">
      <dgm:prSet custT="1"/>
      <dgm:spPr/>
      <dgm:t>
        <a:bodyPr/>
        <a:lstStyle/>
        <a:p>
          <a:endParaRPr lang="tr-TR" sz="2000"/>
        </a:p>
      </dgm:t>
    </dgm:pt>
    <dgm:pt modelId="{21B352EE-A706-4C2E-BE21-6B5FFBB6FCA3}" type="pres">
      <dgm:prSet presAssocID="{883D3369-D4EB-4D79-9A5A-19CC7E3253BD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9452FB63-BA41-4B3D-812F-AE288C33E57E}" type="pres">
      <dgm:prSet presAssocID="{00315870-A928-4804-B70B-652DD4387740}" presName="root1"/>
      <dgm:spPr/>
      <dgm:t>
        <a:bodyPr/>
        <a:lstStyle/>
        <a:p/>
      </dgm:t>
    </dgm:pt>
    <dgm:pt modelId="{17BD0519-F6DD-4EAD-B93D-26B47E770666}" type="pres">
      <dgm:prSet presAssocID="{00315870-A928-4804-B70B-652DD4387740}" presName="LevelOneTextNode" presStyleLbl="node0" presStyleCnt="1" custScaleY="143566">
        <dgm:presLayoutVars>
          <dgm:chPref val="3"/>
        </dgm:presLayoutVars>
      </dgm:prSet>
      <dgm:spPr/>
      <dgm:t>
        <a:bodyPr/>
        <a:lstStyle/>
        <a:p/>
      </dgm:t>
    </dgm:pt>
    <dgm:pt modelId="{3DEB6832-B1CF-46D3-8120-B8CE2F062110}" type="pres">
      <dgm:prSet presAssocID="{00315870-A928-4804-B70B-652DD4387740}" presName="level2hierChild"/>
      <dgm:spPr/>
      <dgm:t>
        <a:bodyPr/>
        <a:lstStyle/>
        <a:p/>
      </dgm:t>
    </dgm:pt>
    <dgm:pt modelId="{B6A7DA2D-7EB2-46B4-8F3B-065FEA21CA74}" type="pres">
      <dgm:prSet presAssocID="{23A4EC22-91FB-4DF8-AE22-9F1E3624EC4D}" presName="conn2-1" presStyleLbl="parChTrans1D2" presStyleCnt="5" custScaleY="186654"/>
      <dgm:spPr/>
      <dgm:t>
        <a:bodyPr/>
        <a:lstStyle/>
        <a:p/>
      </dgm:t>
    </dgm:pt>
    <dgm:pt modelId="{49215A33-70A2-477E-86EC-D0C0654581FC}" type="pres">
      <dgm:prSet presAssocID="{23A4EC22-91FB-4DF8-AE22-9F1E3624EC4D}" presName="connTx" presStyleLbl="parChTrans2D2" presStyleCnt="5"/>
      <dgm:spPr/>
      <dgm:t>
        <a:bodyPr/>
        <a:lstStyle/>
        <a:p/>
      </dgm:t>
    </dgm:pt>
    <dgm:pt modelId="{89C73C61-D9CE-4748-A4A2-401E99498D72}" type="pres">
      <dgm:prSet presAssocID="{076C1CC6-2923-4E58-8010-08310384DC32}" presName="root2"/>
      <dgm:spPr/>
      <dgm:t>
        <a:bodyPr/>
        <a:lstStyle/>
        <a:p/>
      </dgm:t>
    </dgm:pt>
    <dgm:pt modelId="{D381C31C-362F-4386-A7E3-0838106DBFFA}" type="pres">
      <dgm:prSet presAssocID="{076C1CC6-2923-4E58-8010-08310384DC32}" presName="LevelTwoTextNode" presStyleLbl="node2" presStyleCnt="5" custScaleX="343175" custScaleY="97951">
        <dgm:presLayoutVars>
          <dgm:chPref val="3"/>
        </dgm:presLayoutVars>
      </dgm:prSet>
      <dgm:spPr/>
      <dgm:t>
        <a:bodyPr/>
        <a:lstStyle/>
        <a:p/>
      </dgm:t>
    </dgm:pt>
    <dgm:pt modelId="{E3739DE7-59CC-4839-82A1-3EAA857FF9E7}" type="pres">
      <dgm:prSet presAssocID="{076C1CC6-2923-4E58-8010-08310384DC32}" presName="level3hierChild"/>
      <dgm:spPr/>
      <dgm:t>
        <a:bodyPr/>
        <a:lstStyle/>
        <a:p/>
      </dgm:t>
    </dgm:pt>
    <dgm:pt modelId="{9F59372E-79FB-4833-9605-A5697A10A168}" type="pres">
      <dgm:prSet presAssocID="{508C8A10-8E9E-41DB-A831-9E74F894B769}" presName="conn2-1" presStyleLbl="parChTrans1D2" presStyleIdx="1" presStyleCnt="5" custScaleY="186654"/>
      <dgm:spPr/>
      <dgm:t>
        <a:bodyPr/>
        <a:lstStyle/>
        <a:p/>
      </dgm:t>
    </dgm:pt>
    <dgm:pt modelId="{84047F07-0761-4521-B7A3-5D9076A36ABF}" type="pres">
      <dgm:prSet presAssocID="{508C8A10-8E9E-41DB-A831-9E74F894B769}" presName="connTx" presStyleLbl="parChTrans2D2" presStyleIdx="1" presStyleCnt="5"/>
      <dgm:spPr/>
      <dgm:t>
        <a:bodyPr/>
        <a:lstStyle/>
        <a:p/>
      </dgm:t>
    </dgm:pt>
    <dgm:pt modelId="{5789D3F4-864C-4985-9DB7-4C44BCB1D8AF}" type="pres">
      <dgm:prSet presAssocID="{7ECAD6D2-5446-40AE-98C2-98E7D80468E5}" presName="root2"/>
      <dgm:spPr/>
      <dgm:t>
        <a:bodyPr/>
        <a:lstStyle/>
        <a:p/>
      </dgm:t>
    </dgm:pt>
    <dgm:pt modelId="{42395906-987D-40DC-A282-3FA03B5746BF}" type="pres">
      <dgm:prSet presAssocID="{7ECAD6D2-5446-40AE-98C2-98E7D80468E5}" presName="LevelTwoTextNode" presStyleLbl="node2" presStyleIdx="1" presStyleCnt="5" custScaleX="343175" custScaleY="97951">
        <dgm:presLayoutVars>
          <dgm:chPref val="3"/>
        </dgm:presLayoutVars>
      </dgm:prSet>
      <dgm:spPr/>
      <dgm:t>
        <a:bodyPr/>
        <a:lstStyle/>
        <a:p/>
      </dgm:t>
    </dgm:pt>
    <dgm:pt modelId="{0826C3C5-BBF7-417F-B6BA-E8B13C2946B4}" type="pres">
      <dgm:prSet presAssocID="{7ECAD6D2-5446-40AE-98C2-98E7D80468E5}" presName="level3hierChild"/>
      <dgm:spPr/>
      <dgm:t>
        <a:bodyPr/>
        <a:lstStyle/>
        <a:p/>
      </dgm:t>
    </dgm:pt>
    <dgm:pt modelId="{780D39B4-BA56-4A2E-BF7D-C84FD92C519C}" type="pres">
      <dgm:prSet presAssocID="{FAA6082F-611E-428F-80C3-B6007065AE8D}" presName="conn2-1" presStyleLbl="parChTrans1D2" presStyleIdx="2" presStyleCnt="5" custScaleY="186654"/>
      <dgm:spPr/>
      <dgm:t>
        <a:bodyPr/>
        <a:lstStyle/>
        <a:p/>
      </dgm:t>
    </dgm:pt>
    <dgm:pt modelId="{4E61C37C-A7A0-4238-A95A-D7149543B7F0}" type="pres">
      <dgm:prSet presAssocID="{FAA6082F-611E-428F-80C3-B6007065AE8D}" presName="connTx" presStyleLbl="parChTrans2D2" presStyleIdx="2" presStyleCnt="5"/>
      <dgm:spPr/>
      <dgm:t>
        <a:bodyPr/>
        <a:lstStyle/>
        <a:p/>
      </dgm:t>
    </dgm:pt>
    <dgm:pt modelId="{6C50BE80-79D8-4960-9502-B0FA3CCDE42D}" type="pres">
      <dgm:prSet presAssocID="{E088FFE7-1FC1-462E-821F-EDF31CC35F45}" presName="root2"/>
      <dgm:spPr/>
      <dgm:t>
        <a:bodyPr/>
        <a:lstStyle/>
        <a:p/>
      </dgm:t>
    </dgm:pt>
    <dgm:pt modelId="{3BFBCADF-227C-445E-B923-8ED2E34F5531}" type="pres">
      <dgm:prSet presAssocID="{E088FFE7-1FC1-462E-821F-EDF31CC35F45}" presName="LevelTwoTextNode" presStyleLbl="node2" presStyleIdx="2" presStyleCnt="5" custScaleX="343175" custScaleY="97951">
        <dgm:presLayoutVars>
          <dgm:chPref val="3"/>
        </dgm:presLayoutVars>
      </dgm:prSet>
      <dgm:spPr/>
      <dgm:t>
        <a:bodyPr/>
        <a:lstStyle/>
        <a:p/>
      </dgm:t>
    </dgm:pt>
    <dgm:pt modelId="{94208D07-27EA-4F0A-B8B4-F80CC4795093}" type="pres">
      <dgm:prSet presAssocID="{E088FFE7-1FC1-462E-821F-EDF31CC35F45}" presName="level3hierChild"/>
      <dgm:spPr/>
      <dgm:t>
        <a:bodyPr/>
        <a:lstStyle/>
        <a:p/>
      </dgm:t>
    </dgm:pt>
    <dgm:pt modelId="{28D423D2-7332-4F36-9748-68FDF5085941}" type="pres">
      <dgm:prSet presAssocID="{0B195C59-99D5-403E-A20C-CA25496B29E6}" presName="conn2-1" presStyleLbl="parChTrans1D2" presStyleIdx="3" presStyleCnt="5" custScaleY="186654"/>
      <dgm:spPr/>
      <dgm:t>
        <a:bodyPr/>
        <a:lstStyle/>
        <a:p/>
      </dgm:t>
    </dgm:pt>
    <dgm:pt modelId="{C299DBFB-4C34-4406-9701-D7B5F31809DF}" type="pres">
      <dgm:prSet presAssocID="{0B195C59-99D5-403E-A20C-CA25496B29E6}" presName="connTx" presStyleLbl="parChTrans2D2" presStyleIdx="3" presStyleCnt="5"/>
      <dgm:spPr/>
      <dgm:t>
        <a:bodyPr/>
        <a:lstStyle/>
        <a:p/>
      </dgm:t>
    </dgm:pt>
    <dgm:pt modelId="{9D96D9C5-BE6D-4897-8702-7DA6376811A1}" type="pres">
      <dgm:prSet presAssocID="{3DDAFDAC-2DB2-47B9-9E97-3E54D2065463}" presName="root2"/>
      <dgm:spPr/>
      <dgm:t>
        <a:bodyPr/>
        <a:lstStyle/>
        <a:p/>
      </dgm:t>
    </dgm:pt>
    <dgm:pt modelId="{052C46EA-22E6-4D11-AE60-7F1EE36B44E8}" type="pres">
      <dgm:prSet presAssocID="{3DDAFDAC-2DB2-47B9-9E97-3E54D2065463}" presName="LevelTwoTextNode" presStyleLbl="node2" presStyleIdx="3" presStyleCnt="5" custScaleX="343175" custScaleY="97951">
        <dgm:presLayoutVars>
          <dgm:chPref val="3"/>
        </dgm:presLayoutVars>
      </dgm:prSet>
      <dgm:spPr/>
      <dgm:t>
        <a:bodyPr/>
        <a:lstStyle/>
        <a:p/>
      </dgm:t>
    </dgm:pt>
    <dgm:pt modelId="{8DCEDA4E-B3EA-4AEF-9D5A-1C037CD639D3}" type="pres">
      <dgm:prSet presAssocID="{3DDAFDAC-2DB2-47B9-9E97-3E54D2065463}" presName="level3hierChild"/>
      <dgm:spPr/>
      <dgm:t>
        <a:bodyPr/>
        <a:lstStyle/>
        <a:p/>
      </dgm:t>
    </dgm:pt>
    <dgm:pt modelId="{317DBABB-E6A1-4443-AE8B-F05AE4B66688}" type="pres">
      <dgm:prSet presAssocID="{FA01E12B-E969-4257-AFE5-30D7F7C9921B}" presName="conn2-1" presStyleLbl="parChTrans1D2" presStyleIdx="4" presStyleCnt="5" custScaleY="186654"/>
      <dgm:spPr/>
      <dgm:t>
        <a:bodyPr/>
        <a:lstStyle/>
        <a:p/>
      </dgm:t>
    </dgm:pt>
    <dgm:pt modelId="{C80A5C70-08F8-444E-9BA1-AB86CA9D4B07}" type="pres">
      <dgm:prSet presAssocID="{FA01E12B-E969-4257-AFE5-30D7F7C9921B}" presName="connTx" presStyleLbl="parChTrans2D2" presStyleIdx="4" presStyleCnt="5"/>
      <dgm:spPr/>
      <dgm:t>
        <a:bodyPr/>
        <a:lstStyle/>
        <a:p/>
      </dgm:t>
    </dgm:pt>
    <dgm:pt modelId="{C379E2E2-6D40-4D4B-82D8-44646CF4B05C}" type="pres">
      <dgm:prSet presAssocID="{1F852784-9F7D-463A-81D1-286FC0020D4C}" presName="root2"/>
      <dgm:spPr/>
      <dgm:t>
        <a:bodyPr/>
        <a:lstStyle/>
        <a:p/>
      </dgm:t>
    </dgm:pt>
    <dgm:pt modelId="{2769F15A-9D09-42E8-8A57-51D346C08D4C}" type="pres">
      <dgm:prSet presAssocID="{1F852784-9F7D-463A-81D1-286FC0020D4C}" presName="LevelTwoTextNode" presStyleLbl="node2" presStyleIdx="4" presStyleCnt="5" custScaleX="343175" custScaleY="97951">
        <dgm:presLayoutVars>
          <dgm:chPref val="3"/>
        </dgm:presLayoutVars>
      </dgm:prSet>
      <dgm:spPr/>
      <dgm:t>
        <a:bodyPr/>
        <a:lstStyle/>
        <a:p/>
      </dgm:t>
    </dgm:pt>
    <dgm:pt modelId="{32B0731D-7A21-409E-AF9A-66998CC11A90}" type="pres">
      <dgm:prSet presAssocID="{1F852784-9F7D-463A-81D1-286FC0020D4C}" presName="level3hierChild"/>
      <dgm:spPr/>
      <dgm:t>
        <a:bodyPr/>
        <a:lstStyle/>
        <a:p/>
      </dgm:t>
    </dgm:pt>
  </dgm:ptLst>
  <dgm:cxnLst>
    <dgm:cxn modelId="{C106A61B-DFFB-46E6-9859-AA87FAA77500}" srcId="{883D3369-D4EB-4D79-9A5A-19CC7E3253BD}" destId="{00315870-A928-4804-B70B-652DD4387740}" srcOrd="0" destOrd="0" parTransId="{4ABDD9EC-8BB1-49D0-A787-DAF2AB63079D}" sibTransId="{8B217897-67DB-4B53-A3EC-26195C29F611}"/>
    <dgm:cxn modelId="{5E5BA37A-F8ED-4B3A-B706-1E90C9A9357A}" srcId="{00315870-A928-4804-B70B-652DD4387740}" destId="{076C1CC6-2923-4E58-8010-08310384DC32}" srcOrd="0" destOrd="0" parTransId="{23A4EC22-91FB-4DF8-AE22-9F1E3624EC4D}" sibTransId="{37F1737D-942D-4726-99D8-490DB53FFC11}"/>
    <dgm:cxn modelId="{06A38DC6-2C7D-44A6-9694-F694A20C54FA}" srcId="{00315870-A928-4804-B70B-652DD4387740}" destId="{7ECAD6D2-5446-40AE-98C2-98E7D80468E5}" srcOrd="1" destOrd="0" parTransId="{508C8A10-8E9E-41DB-A831-9E74F894B769}" sibTransId="{5E9FBC64-B4B9-44CC-B04B-99EFE3EB894A}"/>
    <dgm:cxn modelId="{72DEA4BB-6875-4AA1-A527-1DBA09374578}" srcId="{00315870-A928-4804-B70B-652DD4387740}" destId="{E088FFE7-1FC1-462E-821F-EDF31CC35F45}" srcOrd="2" destOrd="0" parTransId="{FAA6082F-611E-428F-80C3-B6007065AE8D}" sibTransId="{3C6EAB49-72BC-4AF2-A9E6-3045A2342356}"/>
    <dgm:cxn modelId="{46B5F5BE-8F86-4E1D-927A-1C102479B4EA}" srcId="{00315870-A928-4804-B70B-652DD4387740}" destId="{3DDAFDAC-2DB2-47B9-9E97-3E54D2065463}" srcOrd="3" destOrd="0" parTransId="{0B195C59-99D5-403E-A20C-CA25496B29E6}" sibTransId="{AF3B5B6E-4097-45F1-B92C-578FA629B612}"/>
    <dgm:cxn modelId="{54AF8E29-32ED-42DF-AD4B-99A298B41355}" srcId="{00315870-A928-4804-B70B-652DD4387740}" destId="{1F852784-9F7D-463A-81D1-286FC0020D4C}" srcOrd="4" destOrd="0" parTransId="{FA01E12B-E969-4257-AFE5-30D7F7C9921B}" sibTransId="{3E359F89-F053-4BED-837A-72F1D8BDBF3D}"/>
    <dgm:cxn modelId="{771EB655-4EF5-4B70-AEA7-D230AFFFA201}" type="presOf" srcId="{883D3369-D4EB-4D79-9A5A-19CC7E3253BD}" destId="{21B352EE-A706-4C2E-BE21-6B5FFBB6FCA3}" srcOrd="0" destOrd="0" presId="urn:microsoft.com/office/officeart/2005/8/layout/hierarchy2"/>
    <dgm:cxn modelId="{2A2CC03E-D81B-44DD-AA98-099A393BE10C}" type="presParOf" srcId="{21B352EE-A706-4C2E-BE21-6B5FFBB6FCA3}" destId="{9452FB63-BA41-4B3D-812F-AE288C33E57E}" srcOrd="0" destOrd="0" presId="urn:microsoft.com/office/officeart/2005/8/layout/hierarchy2"/>
    <dgm:cxn modelId="{1A21DD64-6A78-475F-975C-AB78031843CF}" type="presParOf" srcId="{9452FB63-BA41-4B3D-812F-AE288C33E57E}" destId="{17BD0519-F6DD-4EAD-B93D-26B47E770666}" srcOrd="0" destOrd="0" presId="urn:microsoft.com/office/officeart/2005/8/layout/hierarchy2"/>
    <dgm:cxn modelId="{0CDAFDAC-6C53-4EF4-BDD0-551DE198B4A2}" type="presOf" srcId="{00315870-A928-4804-B70B-652DD4387740}" destId="{17BD0519-F6DD-4EAD-B93D-26B47E770666}" srcOrd="0" destOrd="0" presId="urn:microsoft.com/office/officeart/2005/8/layout/hierarchy2"/>
    <dgm:cxn modelId="{4B354CD9-1574-4DE4-9CF2-17DEF6543111}" type="presParOf" srcId="{9452FB63-BA41-4B3D-812F-AE288C33E57E}" destId="{3DEB6832-B1CF-46D3-8120-B8CE2F062110}" srcOrd="1" destOrd="0" presId="urn:microsoft.com/office/officeart/2005/8/layout/hierarchy2"/>
    <dgm:cxn modelId="{56DE4CC8-5C01-49B2-B5CE-8ADCA2F7C32C}" type="presParOf" srcId="{3DEB6832-B1CF-46D3-8120-B8CE2F062110}" destId="{B6A7DA2D-7EB2-46B4-8F3B-065FEA21CA74}" srcOrd="0" destOrd="0" presId="urn:microsoft.com/office/officeart/2005/8/layout/hierarchy2"/>
    <dgm:cxn modelId="{3561269C-3B86-4142-AC86-B9B3E3EBC71E}" type="presOf" srcId="{23A4EC22-91FB-4DF8-AE22-9F1E3624EC4D}" destId="{B6A7DA2D-7EB2-46B4-8F3B-065FEA21CA74}" srcOrd="0" destOrd="0" presId="urn:microsoft.com/office/officeart/2005/8/layout/hierarchy2"/>
    <dgm:cxn modelId="{4E51E550-07B7-4A90-868F-DE305A659338}" type="presParOf" srcId="{B6A7DA2D-7EB2-46B4-8F3B-065FEA21CA74}" destId="{49215A33-70A2-477E-86EC-D0C0654581FC}" srcOrd="0" destOrd="0" presId="urn:microsoft.com/office/officeart/2005/8/layout/hierarchy2"/>
    <dgm:cxn modelId="{6670F142-49F5-415A-A77C-49B624DE4F0C}" type="presOf" srcId="{23A4EC22-91FB-4DF8-AE22-9F1E3624EC4D}" destId="{49215A33-70A2-477E-86EC-D0C0654581FC}" srcOrd="1" destOrd="0" presId="urn:microsoft.com/office/officeart/2005/8/layout/hierarchy2"/>
    <dgm:cxn modelId="{9D90D91F-0ED2-4931-A79C-3DA0B0984F89}" type="presParOf" srcId="{3DEB6832-B1CF-46D3-8120-B8CE2F062110}" destId="{89C73C61-D9CE-4748-A4A2-401E99498D72}" srcOrd="1" destOrd="0" presId="urn:microsoft.com/office/officeart/2005/8/layout/hierarchy2"/>
    <dgm:cxn modelId="{DEED6AA4-2EC9-43B0-A1C0-343073B44B1A}" type="presParOf" srcId="{89C73C61-D9CE-4748-A4A2-401E99498D72}" destId="{D381C31C-362F-4386-A7E3-0838106DBFFA}" srcOrd="0" destOrd="0" presId="urn:microsoft.com/office/officeart/2005/8/layout/hierarchy2"/>
    <dgm:cxn modelId="{E59FBC61-653B-427B-AF6E-D814939F957B}" type="presOf" srcId="{076C1CC6-2923-4E58-8010-08310384DC32}" destId="{D381C31C-362F-4386-A7E3-0838106DBFFA}" srcOrd="0" destOrd="0" presId="urn:microsoft.com/office/officeart/2005/8/layout/hierarchy2"/>
    <dgm:cxn modelId="{237728CD-862B-410A-8A42-2D3343FC37DD}" type="presParOf" srcId="{89C73C61-D9CE-4748-A4A2-401E99498D72}" destId="{E3739DE7-59CC-4839-82A1-3EAA857FF9E7}" srcOrd="1" destOrd="0" presId="urn:microsoft.com/office/officeart/2005/8/layout/hierarchy2"/>
    <dgm:cxn modelId="{08FC3405-ED6A-48B2-852B-7F7E5579A382}" type="presParOf" srcId="{3DEB6832-B1CF-46D3-8120-B8CE2F062110}" destId="{9F59372E-79FB-4833-9605-A5697A10A168}" srcOrd="2" destOrd="0" presId="urn:microsoft.com/office/officeart/2005/8/layout/hierarchy2"/>
    <dgm:cxn modelId="{A9DF3770-E9E8-43E6-956C-1F5DB2F60043}" type="presOf" srcId="{508C8A10-8E9E-41DB-A831-9E74F894B769}" destId="{9F59372E-79FB-4833-9605-A5697A10A168}" srcOrd="0" destOrd="0" presId="urn:microsoft.com/office/officeart/2005/8/layout/hierarchy2"/>
    <dgm:cxn modelId="{9D429CD8-973D-4935-8B3A-B7C9505B21AC}" type="presParOf" srcId="{9F59372E-79FB-4833-9605-A5697A10A168}" destId="{84047F07-0761-4521-B7A3-5D9076A36ABF}" srcOrd="0" destOrd="0" presId="urn:microsoft.com/office/officeart/2005/8/layout/hierarchy2"/>
    <dgm:cxn modelId="{561A7167-DE74-432D-9274-23F558858E4A}" type="presOf" srcId="{508C8A10-8E9E-41DB-A831-9E74F894B769}" destId="{84047F07-0761-4521-B7A3-5D9076A36ABF}" srcOrd="1" destOrd="0" presId="urn:microsoft.com/office/officeart/2005/8/layout/hierarchy2"/>
    <dgm:cxn modelId="{53748BC2-DCB0-4251-B6C1-FAE101DA03F4}" type="presParOf" srcId="{3DEB6832-B1CF-46D3-8120-B8CE2F062110}" destId="{5789D3F4-864C-4985-9DB7-4C44BCB1D8AF}" srcOrd="3" destOrd="0" presId="urn:microsoft.com/office/officeart/2005/8/layout/hierarchy2"/>
    <dgm:cxn modelId="{72C6E59E-9948-41D9-95E8-B5422F9DAD38}" type="presParOf" srcId="{5789D3F4-864C-4985-9DB7-4C44BCB1D8AF}" destId="{42395906-987D-40DC-A282-3FA03B5746BF}" srcOrd="0" destOrd="0" presId="urn:microsoft.com/office/officeart/2005/8/layout/hierarchy2"/>
    <dgm:cxn modelId="{C3C22176-FB3F-4463-8E93-DEC69D6CBA08}" type="presOf" srcId="{7ECAD6D2-5446-40AE-98C2-98E7D80468E5}" destId="{42395906-987D-40DC-A282-3FA03B5746BF}" srcOrd="0" destOrd="0" presId="urn:microsoft.com/office/officeart/2005/8/layout/hierarchy2"/>
    <dgm:cxn modelId="{AEE829E7-52A8-44DD-93BC-FBB771BEA93D}" type="presParOf" srcId="{5789D3F4-864C-4985-9DB7-4C44BCB1D8AF}" destId="{0826C3C5-BBF7-417F-B6BA-E8B13C2946B4}" srcOrd="1" destOrd="0" presId="urn:microsoft.com/office/officeart/2005/8/layout/hierarchy2"/>
    <dgm:cxn modelId="{079D0602-E262-4D41-AD4D-2D79A4E86FA6}" type="presParOf" srcId="{3DEB6832-B1CF-46D3-8120-B8CE2F062110}" destId="{780D39B4-BA56-4A2E-BF7D-C84FD92C519C}" srcOrd="4" destOrd="0" presId="urn:microsoft.com/office/officeart/2005/8/layout/hierarchy2"/>
    <dgm:cxn modelId="{ACDE03F6-415E-4E7E-9500-93A1C276965B}" type="presOf" srcId="{FAA6082F-611E-428F-80C3-B6007065AE8D}" destId="{780D39B4-BA56-4A2E-BF7D-C84FD92C519C}" srcOrd="0" destOrd="0" presId="urn:microsoft.com/office/officeart/2005/8/layout/hierarchy2"/>
    <dgm:cxn modelId="{626A7FC2-DE1C-40FE-912E-C8F04BCAC018}" type="presParOf" srcId="{780D39B4-BA56-4A2E-BF7D-C84FD92C519C}" destId="{4E61C37C-A7A0-4238-A95A-D7149543B7F0}" srcOrd="0" destOrd="0" presId="urn:microsoft.com/office/officeart/2005/8/layout/hierarchy2"/>
    <dgm:cxn modelId="{D5232FDC-5533-4D0D-B32E-2BD2B5C29AFF}" type="presOf" srcId="{FAA6082F-611E-428F-80C3-B6007065AE8D}" destId="{4E61C37C-A7A0-4238-A95A-D7149543B7F0}" srcOrd="1" destOrd="0" presId="urn:microsoft.com/office/officeart/2005/8/layout/hierarchy2"/>
    <dgm:cxn modelId="{17158BA2-7A5F-4929-A00C-7C424EC69CBB}" type="presParOf" srcId="{3DEB6832-B1CF-46D3-8120-B8CE2F062110}" destId="{6C50BE80-79D8-4960-9502-B0FA3CCDE42D}" srcOrd="5" destOrd="0" presId="urn:microsoft.com/office/officeart/2005/8/layout/hierarchy2"/>
    <dgm:cxn modelId="{228E3C58-B678-4127-BE3B-2E5ACF5F9029}" type="presParOf" srcId="{6C50BE80-79D8-4960-9502-B0FA3CCDE42D}" destId="{3BFBCADF-227C-445E-B923-8ED2E34F5531}" srcOrd="0" destOrd="0" presId="urn:microsoft.com/office/officeart/2005/8/layout/hierarchy2"/>
    <dgm:cxn modelId="{3A7ED855-77DA-4CE3-897D-728C09D24291}" type="presOf" srcId="{E088FFE7-1FC1-462E-821F-EDF31CC35F45}" destId="{3BFBCADF-227C-445E-B923-8ED2E34F5531}" srcOrd="0" destOrd="0" presId="urn:microsoft.com/office/officeart/2005/8/layout/hierarchy2"/>
    <dgm:cxn modelId="{9D05C355-6633-4D75-A521-EACED8801D93}" type="presParOf" srcId="{6C50BE80-79D8-4960-9502-B0FA3CCDE42D}" destId="{94208D07-27EA-4F0A-B8B4-F80CC4795093}" srcOrd="1" destOrd="0" presId="urn:microsoft.com/office/officeart/2005/8/layout/hierarchy2"/>
    <dgm:cxn modelId="{321AD947-AB2C-4BDD-BFD2-3E98D06C44E7}" type="presParOf" srcId="{3DEB6832-B1CF-46D3-8120-B8CE2F062110}" destId="{28D423D2-7332-4F36-9748-68FDF5085941}" srcOrd="6" destOrd="0" presId="urn:microsoft.com/office/officeart/2005/8/layout/hierarchy2"/>
    <dgm:cxn modelId="{6809B557-A7B9-4BEC-BD06-0E1C3B7E3433}" type="presOf" srcId="{0B195C59-99D5-403E-A20C-CA25496B29E6}" destId="{28D423D2-7332-4F36-9748-68FDF5085941}" srcOrd="0" destOrd="0" presId="urn:microsoft.com/office/officeart/2005/8/layout/hierarchy2"/>
    <dgm:cxn modelId="{B8F2A154-FCAD-4E29-A5A0-9083EC479D25}" type="presParOf" srcId="{28D423D2-7332-4F36-9748-68FDF5085941}" destId="{C299DBFB-4C34-4406-9701-D7B5F31809DF}" srcOrd="0" destOrd="0" presId="urn:microsoft.com/office/officeart/2005/8/layout/hierarchy2"/>
    <dgm:cxn modelId="{C309DD87-F092-4982-9A57-7220A1A46492}" type="presOf" srcId="{0B195C59-99D5-403E-A20C-CA25496B29E6}" destId="{C299DBFB-4C34-4406-9701-D7B5F31809DF}" srcOrd="1" destOrd="0" presId="urn:microsoft.com/office/officeart/2005/8/layout/hierarchy2"/>
    <dgm:cxn modelId="{59BE7E25-F9D3-4D7B-B10A-B3E65D04068A}" type="presParOf" srcId="{3DEB6832-B1CF-46D3-8120-B8CE2F062110}" destId="{9D96D9C5-BE6D-4897-8702-7DA6376811A1}" srcOrd="7" destOrd="0" presId="urn:microsoft.com/office/officeart/2005/8/layout/hierarchy2"/>
    <dgm:cxn modelId="{96A12BF3-8F8D-42C2-AA5B-C84684600F68}" type="presParOf" srcId="{9D96D9C5-BE6D-4897-8702-7DA6376811A1}" destId="{052C46EA-22E6-4D11-AE60-7F1EE36B44E8}" srcOrd="0" destOrd="0" presId="urn:microsoft.com/office/officeart/2005/8/layout/hierarchy2"/>
    <dgm:cxn modelId="{837E6A85-B065-477C-921C-D92E4B40D208}" type="presOf" srcId="{3DDAFDAC-2DB2-47B9-9E97-3E54D2065463}" destId="{052C46EA-22E6-4D11-AE60-7F1EE36B44E8}" srcOrd="0" destOrd="0" presId="urn:microsoft.com/office/officeart/2005/8/layout/hierarchy2"/>
    <dgm:cxn modelId="{D6FCC606-9A5A-4D85-B265-269A784EEB14}" type="presParOf" srcId="{9D96D9C5-BE6D-4897-8702-7DA6376811A1}" destId="{8DCEDA4E-B3EA-4AEF-9D5A-1C037CD639D3}" srcOrd="1" destOrd="0" presId="urn:microsoft.com/office/officeart/2005/8/layout/hierarchy2"/>
    <dgm:cxn modelId="{25FCF594-9D54-40B2-8389-DD07F8D3CF38}" type="presParOf" srcId="{3DEB6832-B1CF-46D3-8120-B8CE2F062110}" destId="{317DBABB-E6A1-4443-AE8B-F05AE4B66688}" srcOrd="8" destOrd="0" presId="urn:microsoft.com/office/officeart/2005/8/layout/hierarchy2"/>
    <dgm:cxn modelId="{92A53F24-85CA-41D0-84D8-2635ED30425A}" type="presOf" srcId="{FA01E12B-E969-4257-AFE5-30D7F7C9921B}" destId="{317DBABB-E6A1-4443-AE8B-F05AE4B66688}" srcOrd="0" destOrd="0" presId="urn:microsoft.com/office/officeart/2005/8/layout/hierarchy2"/>
    <dgm:cxn modelId="{C4C3F531-8FF6-461A-A325-CA96E78FD95C}" type="presParOf" srcId="{317DBABB-E6A1-4443-AE8B-F05AE4B66688}" destId="{C80A5C70-08F8-444E-9BA1-AB86CA9D4B07}" srcOrd="0" destOrd="0" presId="urn:microsoft.com/office/officeart/2005/8/layout/hierarchy2"/>
    <dgm:cxn modelId="{3824A286-C9B4-45F0-AE13-1DFBEFA745EE}" type="presOf" srcId="{FA01E12B-E969-4257-AFE5-30D7F7C9921B}" destId="{C80A5C70-08F8-444E-9BA1-AB86CA9D4B07}" srcOrd="1" destOrd="0" presId="urn:microsoft.com/office/officeart/2005/8/layout/hierarchy2"/>
    <dgm:cxn modelId="{B500D466-5FB2-419C-B98A-235DEC0CE2D4}" type="presParOf" srcId="{3DEB6832-B1CF-46D3-8120-B8CE2F062110}" destId="{C379E2E2-6D40-4D4B-82D8-44646CF4B05C}" srcOrd="9" destOrd="0" presId="urn:microsoft.com/office/officeart/2005/8/layout/hierarchy2"/>
    <dgm:cxn modelId="{BA1BD385-A132-46EF-85F7-D75A1A2EEBC3}" type="presParOf" srcId="{C379E2E2-6D40-4D4B-82D8-44646CF4B05C}" destId="{2769F15A-9D09-42E8-8A57-51D346C08D4C}" srcOrd="0" destOrd="0" presId="urn:microsoft.com/office/officeart/2005/8/layout/hierarchy2"/>
    <dgm:cxn modelId="{075CB292-45B3-4A1A-ACB8-30741AB6BA04}" type="presOf" srcId="{1F852784-9F7D-463A-81D1-286FC0020D4C}" destId="{2769F15A-9D09-42E8-8A57-51D346C08D4C}" srcOrd="0" destOrd="0" presId="urn:microsoft.com/office/officeart/2005/8/layout/hierarchy2"/>
    <dgm:cxn modelId="{E619CA36-9E94-488B-B733-80EA6F024DF1}" type="presParOf" srcId="{C379E2E2-6D40-4D4B-82D8-44646CF4B05C}" destId="{32B0731D-7A21-409E-AF9A-66998CC11A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889CD97-E7D0-48AD-9D46-CE9B88417943}" type="parTrans" cxnId="{AD7F8377-0B20-4F84-BB3C-7083587274B5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/>
          <a:r>
            <a:rPr lang="tr-TR" sz="2000" b="1"/>
            <a:t>Aşağıdakilerden hangisi kamu hukuku dalı değildir?</a:t>
          </a:r>
          <a:endParaRPr lang="tr-TR" sz="2000"/>
        </a:p>
        <a:p>
          <a:pPr algn="just"/>
          <a:r>
            <a:rPr lang="tr-TR" sz="2000"/>
            <a:t>A. Ceza hukuku</a:t>
          </a:r>
        </a:p>
        <a:p>
          <a:pPr algn="just"/>
          <a:r>
            <a:rPr lang="tr-TR" sz="2000"/>
            <a:t>B. Medeni hukuk</a:t>
          </a:r>
        </a:p>
        <a:p>
          <a:pPr algn="just"/>
          <a:r>
            <a:rPr lang="tr-TR" sz="2000"/>
            <a:t>C. İdare hukuku</a:t>
          </a:r>
        </a:p>
        <a:p>
          <a:pPr algn="just"/>
          <a:r>
            <a:rPr lang="tr-TR" sz="2000"/>
            <a:t>D. Devletler genel hukuku</a:t>
          </a:r>
        </a:p>
        <a:p>
          <a:pPr algn="just"/>
          <a:r>
            <a:rPr lang="tr-TR" sz="2000"/>
            <a:t>E. Vergi hukuku</a:t>
          </a:r>
          <a:endParaRPr lang="tr-TR" sz="2000">
            <a:latin typeface="Bookman T." pitchFamily="2" charset="0"/>
          </a:endParaRPr>
        </a:p>
      </dgm:t>
    </dgm:pt>
    <dgm:pt modelId="{272F5CC8-1487-48DB-B639-988DF35F5BDC}" type="sibTrans" cxnId="{AD7F8377-0B20-4F84-BB3C-7083587274B5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0C7BEB2E-F87B-4C5E-828F-33ED3FA10EFD}" type="parTrans" cxnId="{BD5F33EA-EA86-404E-B707-D00B9765155D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/>
          <a:r>
            <a:rPr lang="tr-TR" sz="2000" b="1"/>
            <a:t>1982 Anayasasına göre, vergi, resim, harç ve benzeri mali yükümlülükler </a:t>
          </a:r>
          <a:r>
            <a:rPr lang="tr-TR" sz="2000" b="1" i="1"/>
            <a:t>hangi düzenleyici belge ile</a:t>
          </a:r>
          <a:r>
            <a:rPr lang="tr-TR" sz="2000" b="1"/>
            <a:t> belirlenir?</a:t>
          </a:r>
          <a:endParaRPr lang="tr-TR" sz="2000"/>
        </a:p>
        <a:p>
          <a:pPr algn="just"/>
          <a:r>
            <a:rPr lang="tr-TR" sz="2000"/>
            <a:t>A. Kanun veya Cumhurbaşkanlığı Kararnamesi</a:t>
          </a:r>
        </a:p>
        <a:p>
          <a:pPr algn="just"/>
          <a:r>
            <a:rPr lang="tr-TR" sz="2000"/>
            <a:t>B. Yönetmelik</a:t>
          </a:r>
        </a:p>
        <a:p>
          <a:pPr algn="just"/>
          <a:r>
            <a:rPr lang="tr-TR" sz="2000"/>
            <a:t>C. Kanun</a:t>
          </a:r>
        </a:p>
        <a:p>
          <a:pPr algn="just"/>
          <a:r>
            <a:rPr lang="tr-TR" sz="2000"/>
            <a:t>D. Cumhurbaşkanlığı Kararnamesi</a:t>
          </a:r>
        </a:p>
        <a:p>
          <a:pPr algn="just"/>
          <a:r>
            <a:rPr lang="tr-TR" sz="2000"/>
            <a:t>E. Cumhurbaşkanı kararı</a:t>
          </a:r>
        </a:p>
      </dgm:t>
    </dgm:pt>
    <dgm:pt modelId="{A67C2D5A-1F52-4645-88E3-5EB16EE5F39B}" type="sibTrans" cxnId="{BD5F33EA-EA86-404E-B707-D00B9765155D}">
      <dgm:prSet custT="1"/>
      <dgm:spPr/>
      <dgm:t>
        <a:bodyPr/>
        <a:lstStyle/>
        <a:p>
          <a:pPr algn="just"/>
          <a:endParaRPr lang="tr-TR" sz="2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AD7F8377-0B20-4F84-BB3C-7083587274B5}" srcId="{C4F7C04A-4D4F-413C-BD73-ACCCD5AC0F76}" destId="{A9B71CC7-492D-435F-9CE4-0C1FEC89D902}" srcOrd="0" destOrd="0" parTransId="{2889CD97-E7D0-48AD-9D46-CE9B88417943}" sibTransId="{272F5CC8-1487-48DB-B639-988DF35F5BDC}"/>
    <dgm:cxn modelId="{BD5F33EA-EA86-404E-B707-D00B9765155D}" srcId="{C4F7C04A-4D4F-413C-BD73-ACCCD5AC0F76}" destId="{6846F013-4CBD-4389-947E-C9AF7A6C91D0}" srcOrd="1" destOrd="0" parTransId="{0C7BEB2E-F87B-4C5E-828F-33ED3FA10EFD}" sibTransId="{A67C2D5A-1F52-4645-88E3-5EB16EE5F39B}"/>
    <dgm:cxn modelId="{AE3EA3CD-BE39-4AD4-8636-F679D3E49660}" type="presOf" srcId="{C4F7C04A-4D4F-413C-BD73-ACCCD5AC0F76}" destId="{C1D6A9F1-063D-4C3A-8262-01D4B0A7F718}" srcOrd="0" destOrd="0" presId="urn:microsoft.com/office/officeart/2005/8/layout/default"/>
    <dgm:cxn modelId="{5516A1F8-9407-401E-9FE6-E6D049E18E56}" type="presParOf" srcId="{C1D6A9F1-063D-4C3A-8262-01D4B0A7F718}" destId="{1D5C68CC-CCCE-4F93-B4F8-A8C493E69F25}" srcOrd="0" destOrd="0" presId="urn:microsoft.com/office/officeart/2005/8/layout/default"/>
    <dgm:cxn modelId="{16DA6072-64BE-44B8-BE4E-06D3E148498B}" type="presOf" srcId="{A9B71CC7-492D-435F-9CE4-0C1FEC89D902}" destId="{1D5C68CC-CCCE-4F93-B4F8-A8C493E69F25}" srcOrd="0" destOrd="0" presId="urn:microsoft.com/office/officeart/2005/8/layout/default"/>
    <dgm:cxn modelId="{153DD2FC-9FE8-4B60-8C62-C6CBA9D34A76}" type="presParOf" srcId="{C1D6A9F1-063D-4C3A-8262-01D4B0A7F718}" destId="{FD5CC9F8-F005-480C-A126-54BC6BA6BAFF}" srcOrd="1" destOrd="0" presId="urn:microsoft.com/office/officeart/2005/8/layout/default"/>
    <dgm:cxn modelId="{41E9EBB3-29D8-40AD-B464-8F67DE2DE2DF}" type="presParOf" srcId="{C1D6A9F1-063D-4C3A-8262-01D4B0A7F718}" destId="{17635860-4C7D-4C64-B026-DA60CA6F52D2}" srcOrd="2" destOrd="0" presId="urn:microsoft.com/office/officeart/2005/8/layout/default"/>
    <dgm:cxn modelId="{1E466EF9-5CA6-42A8-87DC-5FF9BA420428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66565F-2C22-46F7-AE3E-2162AC7E639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CAD451D-2F03-4D0B-BEC7-1B5576FC9758}" type="parTrans" cxnId="{0D0C7697-88FC-4EFD-824C-08C3EACD3BE9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3AE63FC5-3713-4552-8E7B-04E7C76A6EAF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MADDİ YAPTIRIM TÜRLERİ</a:t>
          </a:r>
        </a:p>
      </dgm:t>
    </dgm:pt>
    <dgm:pt modelId="{E86C065F-6DC3-4A50-8D23-AC8DB4C353DF}" type="parTrans" cxnId="{44546CEC-14A4-4618-9879-ACD0C316AB7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A4987E1C-8638-4B8A-948E-D059AD8FEDE5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Ceza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Suç</a:t>
          </a:r>
        </a:p>
      </dgm:t>
    </dgm:pt>
    <dgm:pt modelId="{593E911D-8EDF-43DE-8934-8B476FA40200}" type="sibTrans" cxnId="{44546CEC-14A4-4618-9879-ACD0C316AB73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15508E31-3749-43FC-B670-A5C2BD96170E}" type="parTrans" cxnId="{0222F11A-AD74-4646-8A03-B67E47651FB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1A4A1C93-1F0E-4849-BB0E-EFA061DC12B0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Tazminat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Zarar/Giderme</a:t>
          </a:r>
        </a:p>
      </dgm:t>
    </dgm:pt>
    <dgm:pt modelId="{B28D1906-B897-4F46-A6CF-70120B6D66A0}" type="sibTrans" cxnId="{0222F11A-AD74-4646-8A03-B67E47651FBA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019A1DC6-D5E6-497F-A6DB-A441C88FB69F}" type="parTrans" cxnId="{5F5F18E0-29D7-42D2-8077-6423867A50F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8CA07242-0218-4FD6-B052-ECFECD85B81E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Cebri İcra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Zorla Yerine Getirme</a:t>
          </a:r>
        </a:p>
      </dgm:t>
    </dgm:pt>
    <dgm:pt modelId="{1794ED8A-3980-48ED-AEBE-6FD8E6276182}" type="sibTrans" cxnId="{5F5F18E0-29D7-42D2-8077-6423867A50FF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45ACA9F5-81B4-4D0D-A4AA-71582E21480A}" type="parTrans" cxnId="{3A341240-379A-4F9A-9961-D1EEF74BDED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4ABDB6BF-86A1-405F-AFB4-5E67B72FA653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İptal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İdari İşlem</a:t>
          </a:r>
        </a:p>
      </dgm:t>
    </dgm:pt>
    <dgm:pt modelId="{386E9B60-4BB2-4094-BD8E-5423B7C7B2F0}" type="sibTrans" cxnId="{3A341240-379A-4F9A-9961-D1EEF74BDEDF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7B438FE3-2791-421B-872B-5FC80637C683}" type="parTrans" cxnId="{229EC2EC-FFB0-4BF3-96CE-8FC0B5F076E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B0FA8BCF-7F2F-4241-8D17-AB21A5BD0DDD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Müsadere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El Koyma</a:t>
          </a:r>
        </a:p>
      </dgm:t>
    </dgm:pt>
    <dgm:pt modelId="{D14C4589-8C48-4A17-96EA-C29401EAA60D}" type="sibTrans" cxnId="{229EC2EC-FFB0-4BF3-96CE-8FC0B5F076E3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B0F434B7-F487-49FD-BC81-D69381D3C3F7}" type="parTrans" cxnId="{B1724A9D-450F-46A7-9509-60090174E85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2400" b="1">
            <a:latin typeface="Comic Sans MS" panose="030f0702030302020204" pitchFamily="66" charset="0"/>
          </a:endParaRPr>
        </a:p>
      </dgm:t>
    </dgm:pt>
    <dgm:pt modelId="{0985216F-B1B2-426E-A162-4ABC7F3DDC95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2"/>
          <a:tile tx="0" ty="0" sx="100000" sy="100000" flip="none" algn="tl"/>
        </a:blipFill>
      </dgm:spPr>
      <dgm:t>
        <a:bodyPr/>
        <a:lstStyle/>
        <a:p>
          <a:r>
            <a:rPr lang="tr-TR" sz="1600" b="1">
              <a:latin typeface="Comic Sans MS" panose="030f0702030302020204" pitchFamily="66" charset="0"/>
            </a:rPr>
            <a:t>Hükümsüzlük</a:t>
          </a:r>
        </a:p>
        <a:p>
          <a:r>
            <a:rPr lang="tr-TR" sz="1600" b="1">
              <a:solidFill>
                <a:srgbClr val="FF0000"/>
              </a:solidFill>
              <a:latin typeface="Comic Sans MS" panose="030f0702030302020204" pitchFamily="66" charset="0"/>
            </a:rPr>
            <a:t>Geçersizlik</a:t>
          </a:r>
        </a:p>
      </dgm:t>
    </dgm:pt>
    <dgm:pt modelId="{F14C6116-8CE6-4E98-B33A-FF0A05E8E031}" type="sibTrans" cxnId="{B1724A9D-450F-46A7-9509-60090174E850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1E016E3F-3413-4D1D-B7BF-432CD8797650}" type="sibTrans" cxnId="{0D0C7697-88FC-4EFD-824C-08C3EACD3BE9}">
      <dgm:prSet custT="1"/>
      <dgm:spPr/>
      <dgm:t>
        <a:bodyPr/>
        <a:lstStyle/>
        <a:p>
          <a:endParaRPr lang="tr-TR" sz="2000" b="1">
            <a:latin typeface="Comic Sans MS" panose="030f0702030302020204" pitchFamily="66" charset="0"/>
          </a:endParaRPr>
        </a:p>
      </dgm:t>
    </dgm:pt>
    <dgm:pt modelId="{A1D79A07-6609-43DA-8567-197E24BA9B44}" type="pres">
      <dgm:prSet presAssocID="{8C66565F-2C22-46F7-AE3E-2162AC7E6391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07AFA2D-C006-4146-AFFC-7CB3FA0BF036}" type="pres">
      <dgm:prSet presAssocID="{8C66565F-2C22-46F7-AE3E-2162AC7E6391}" presName="hierFlow"/>
      <dgm:spPr/>
      <dgm:t>
        <a:bodyPr/>
        <a:lstStyle/>
        <a:p/>
      </dgm:t>
    </dgm:pt>
    <dgm:pt modelId="{3E96DAD3-8D04-40BC-AE73-5DE221475B5D}" type="pres">
      <dgm:prSet presAssocID="{8C66565F-2C22-46F7-AE3E-2162AC7E6391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BB89AA9C-8860-44A0-A3C2-F68BB55D84B0}" type="pres">
      <dgm:prSet presAssocID="{3AE63FC5-3713-4552-8E7B-04E7C76A6EAF}" presName="Name14"/>
      <dgm:spPr/>
      <dgm:t>
        <a:bodyPr/>
        <a:lstStyle/>
        <a:p/>
      </dgm:t>
    </dgm:pt>
    <dgm:pt modelId="{5BC05ACC-D554-46CA-9CFA-60D3862B0213}" type="pres">
      <dgm:prSet presAssocID="{3AE63FC5-3713-4552-8E7B-04E7C76A6EAF}" presName="level1Shape" presStyleLbl="node0" presStyleCnt="1" custScaleX="483194" custScaleY="150931">
        <dgm:presLayoutVars>
          <dgm:chPref val="3"/>
        </dgm:presLayoutVars>
      </dgm:prSet>
      <dgm:spPr/>
      <dgm:t>
        <a:bodyPr/>
        <a:lstStyle/>
        <a:p/>
      </dgm:t>
    </dgm:pt>
    <dgm:pt modelId="{E8A52B64-620A-4B43-98CC-13356A7179D6}" type="pres">
      <dgm:prSet presAssocID="{3AE63FC5-3713-4552-8E7B-04E7C76A6EAF}" presName="hierChild2"/>
      <dgm:spPr/>
      <dgm:t>
        <a:bodyPr/>
        <a:lstStyle/>
        <a:p/>
      </dgm:t>
    </dgm:pt>
    <dgm:pt modelId="{199267D1-9CFC-4B62-BB7F-E94F353CE51C}" type="pres">
      <dgm:prSet presAssocID="{E86C065F-6DC3-4A50-8D23-AC8DB4C353DF}" presName="Name19" presStyleLbl="parChTrans1D2" presStyleCnt="6" custScaleY="2000000"/>
      <dgm:spPr/>
      <dgm:t>
        <a:bodyPr/>
        <a:lstStyle/>
        <a:p/>
      </dgm:t>
    </dgm:pt>
    <dgm:pt modelId="{78276584-29A5-4159-BC5A-0F68455892A8}" type="pres">
      <dgm:prSet presAssocID="{A4987E1C-8638-4B8A-948E-D059AD8FEDE5}" presName="Name21"/>
      <dgm:spPr/>
      <dgm:t>
        <a:bodyPr/>
        <a:lstStyle/>
        <a:p/>
      </dgm:t>
    </dgm:pt>
    <dgm:pt modelId="{B7DDA79F-F737-4B9E-AAC0-11FA9E264D3F}" type="pres">
      <dgm:prSet presAssocID="{A4987E1C-8638-4B8A-948E-D059AD8FEDE5}" presName="level2Shape" presStyleLbl="node2" presStyleCnt="6" custScaleX="222510" custScaleY="181405"/>
      <dgm:spPr/>
      <dgm:t>
        <a:bodyPr/>
        <a:lstStyle/>
        <a:p/>
      </dgm:t>
    </dgm:pt>
    <dgm:pt modelId="{C6670594-163C-4B53-BE2A-511D4B244653}" type="pres">
      <dgm:prSet presAssocID="{A4987E1C-8638-4B8A-948E-D059AD8FEDE5}" presName="hierChild3"/>
      <dgm:spPr/>
      <dgm:t>
        <a:bodyPr/>
        <a:lstStyle/>
        <a:p/>
      </dgm:t>
    </dgm:pt>
    <dgm:pt modelId="{437E5AA0-19BD-4E1E-B486-09533876CCA1}" type="pres">
      <dgm:prSet presAssocID="{15508E31-3749-43FC-B670-A5C2BD96170E}" presName="Name19" presStyleLbl="parChTrans1D2" presStyleIdx="1" presStyleCnt="6" custScaleY="2000000"/>
      <dgm:spPr/>
      <dgm:t>
        <a:bodyPr/>
        <a:lstStyle/>
        <a:p/>
      </dgm:t>
    </dgm:pt>
    <dgm:pt modelId="{6AB6EFB3-F9B4-4D19-BE09-7F626A422C1C}" type="pres">
      <dgm:prSet presAssocID="{1A4A1C93-1F0E-4849-BB0E-EFA061DC12B0}" presName="Name21"/>
      <dgm:spPr/>
      <dgm:t>
        <a:bodyPr/>
        <a:lstStyle/>
        <a:p/>
      </dgm:t>
    </dgm:pt>
    <dgm:pt modelId="{263FC9E9-C452-406C-8458-29A93E5095DF}" type="pres">
      <dgm:prSet presAssocID="{1A4A1C93-1F0E-4849-BB0E-EFA061DC12B0}" presName="level2Shape" presStyleLbl="node2" presStyleIdx="1" presStyleCnt="6" custScaleX="222510" custScaleY="181405"/>
      <dgm:spPr/>
      <dgm:t>
        <a:bodyPr/>
        <a:lstStyle/>
        <a:p/>
      </dgm:t>
    </dgm:pt>
    <dgm:pt modelId="{95FCC9C4-8C12-4A55-A338-17750F01BED3}" type="pres">
      <dgm:prSet presAssocID="{1A4A1C93-1F0E-4849-BB0E-EFA061DC12B0}" presName="hierChild3"/>
      <dgm:spPr/>
      <dgm:t>
        <a:bodyPr/>
        <a:lstStyle/>
        <a:p/>
      </dgm:t>
    </dgm:pt>
    <dgm:pt modelId="{7BAFFF5F-7E01-43D2-97A8-708381F6C84A}" type="pres">
      <dgm:prSet presAssocID="{019A1DC6-D5E6-497F-A6DB-A441C88FB69F}" presName="Name19" presStyleLbl="parChTrans1D2" presStyleIdx="2" presStyleCnt="6" custScaleY="2000000"/>
      <dgm:spPr/>
      <dgm:t>
        <a:bodyPr/>
        <a:lstStyle/>
        <a:p/>
      </dgm:t>
    </dgm:pt>
    <dgm:pt modelId="{EFAF26FF-DDB2-42B0-8F59-D30E6FA177FA}" type="pres">
      <dgm:prSet presAssocID="{8CA07242-0218-4FD6-B052-ECFECD85B81E}" presName="Name21"/>
      <dgm:spPr/>
      <dgm:t>
        <a:bodyPr/>
        <a:lstStyle/>
        <a:p/>
      </dgm:t>
    </dgm:pt>
    <dgm:pt modelId="{0478973F-1061-4140-AD67-749016B52FBE}" type="pres">
      <dgm:prSet presAssocID="{8CA07242-0218-4FD6-B052-ECFECD85B81E}" presName="level2Shape" presStyleLbl="node2" presStyleIdx="2" presStyleCnt="6" custScaleX="222510" custScaleY="181405"/>
      <dgm:spPr/>
      <dgm:t>
        <a:bodyPr/>
        <a:lstStyle/>
        <a:p/>
      </dgm:t>
    </dgm:pt>
    <dgm:pt modelId="{B3C2C7D8-82FB-4A13-8DA9-2E41B926CC06}" type="pres">
      <dgm:prSet presAssocID="{8CA07242-0218-4FD6-B052-ECFECD85B81E}" presName="hierChild3"/>
      <dgm:spPr/>
      <dgm:t>
        <a:bodyPr/>
        <a:lstStyle/>
        <a:p/>
      </dgm:t>
    </dgm:pt>
    <dgm:pt modelId="{EC7C1EC0-A00E-42B0-9EE5-BF1E427F1DE6}" type="pres">
      <dgm:prSet presAssocID="{45ACA9F5-81B4-4D0D-A4AA-71582E21480A}" presName="Name19" presStyleLbl="parChTrans1D2" presStyleIdx="3" presStyleCnt="6" custScaleY="2000000"/>
      <dgm:spPr/>
      <dgm:t>
        <a:bodyPr/>
        <a:lstStyle/>
        <a:p/>
      </dgm:t>
    </dgm:pt>
    <dgm:pt modelId="{5D74BC4C-DE92-466F-8B4E-8B0F7E34D74B}" type="pres">
      <dgm:prSet presAssocID="{4ABDB6BF-86A1-405F-AFB4-5E67B72FA653}" presName="Name21"/>
      <dgm:spPr/>
      <dgm:t>
        <a:bodyPr/>
        <a:lstStyle/>
        <a:p/>
      </dgm:t>
    </dgm:pt>
    <dgm:pt modelId="{BCBF8E55-49A6-4A0D-874D-B745EFAF6F0B}" type="pres">
      <dgm:prSet presAssocID="{4ABDB6BF-86A1-405F-AFB4-5E67B72FA653}" presName="level2Shape" presStyleLbl="node2" presStyleIdx="3" presStyleCnt="6" custScaleX="222510" custScaleY="181405"/>
      <dgm:spPr/>
      <dgm:t>
        <a:bodyPr/>
        <a:lstStyle/>
        <a:p/>
      </dgm:t>
    </dgm:pt>
    <dgm:pt modelId="{1EF1F71F-6BFB-48EE-B09D-E7383E27CEF3}" type="pres">
      <dgm:prSet presAssocID="{4ABDB6BF-86A1-405F-AFB4-5E67B72FA653}" presName="hierChild3"/>
      <dgm:spPr/>
      <dgm:t>
        <a:bodyPr/>
        <a:lstStyle/>
        <a:p/>
      </dgm:t>
    </dgm:pt>
    <dgm:pt modelId="{9B792098-D46E-44D8-A5DE-6B6CE8B42B3E}" type="pres">
      <dgm:prSet presAssocID="{7B438FE3-2791-421B-872B-5FC80637C683}" presName="Name19" presStyleLbl="parChTrans1D2" presStyleIdx="4" presStyleCnt="6" custScaleY="2000000"/>
      <dgm:spPr/>
      <dgm:t>
        <a:bodyPr/>
        <a:lstStyle/>
        <a:p/>
      </dgm:t>
    </dgm:pt>
    <dgm:pt modelId="{176D218F-AB49-4D95-9AFE-BA8C8641D395}" type="pres">
      <dgm:prSet presAssocID="{B0FA8BCF-7F2F-4241-8D17-AB21A5BD0DDD}" presName="Name21"/>
      <dgm:spPr/>
      <dgm:t>
        <a:bodyPr/>
        <a:lstStyle/>
        <a:p/>
      </dgm:t>
    </dgm:pt>
    <dgm:pt modelId="{512B9C8E-203E-4ED7-A626-23ED2CDCCFA6}" type="pres">
      <dgm:prSet presAssocID="{B0FA8BCF-7F2F-4241-8D17-AB21A5BD0DDD}" presName="level2Shape" presStyleLbl="node2" presStyleIdx="4" presStyleCnt="6" custScaleX="222510" custScaleY="181405"/>
      <dgm:spPr/>
      <dgm:t>
        <a:bodyPr/>
        <a:lstStyle/>
        <a:p/>
      </dgm:t>
    </dgm:pt>
    <dgm:pt modelId="{48C1F22F-5FE4-49A5-ADC0-5B2CB8008288}" type="pres">
      <dgm:prSet presAssocID="{B0FA8BCF-7F2F-4241-8D17-AB21A5BD0DDD}" presName="hierChild3"/>
      <dgm:spPr/>
      <dgm:t>
        <a:bodyPr/>
        <a:lstStyle/>
        <a:p/>
      </dgm:t>
    </dgm:pt>
    <dgm:pt modelId="{4A765092-1780-49B2-8A9E-C7C1193C6C27}" type="pres">
      <dgm:prSet presAssocID="{B0F434B7-F487-49FD-BC81-D69381D3C3F7}" presName="Name19" presStyleLbl="parChTrans1D2" presStyleIdx="5" presStyleCnt="6" custScaleY="2000000"/>
      <dgm:spPr/>
      <dgm:t>
        <a:bodyPr/>
        <a:lstStyle/>
        <a:p/>
      </dgm:t>
    </dgm:pt>
    <dgm:pt modelId="{534B4BB1-CA5A-4624-B5FB-353F91E03E4E}" type="pres">
      <dgm:prSet presAssocID="{0985216F-B1B2-426E-A162-4ABC7F3DDC95}" presName="Name21"/>
      <dgm:spPr/>
      <dgm:t>
        <a:bodyPr/>
        <a:lstStyle/>
        <a:p/>
      </dgm:t>
    </dgm:pt>
    <dgm:pt modelId="{285F21F3-40C3-4E14-B38E-556C06F8E808}" type="pres">
      <dgm:prSet presAssocID="{0985216F-B1B2-426E-A162-4ABC7F3DDC95}" presName="level2Shape" presStyleLbl="node2" presStyleIdx="5" presStyleCnt="6" custScaleX="222510" custScaleY="181405"/>
      <dgm:spPr/>
      <dgm:t>
        <a:bodyPr/>
        <a:lstStyle/>
        <a:p/>
      </dgm:t>
    </dgm:pt>
    <dgm:pt modelId="{F5AD51B5-0DDC-4486-AA0E-19B1DD48DE30}" type="pres">
      <dgm:prSet presAssocID="{0985216F-B1B2-426E-A162-4ABC7F3DDC95}" presName="hierChild3"/>
      <dgm:spPr/>
      <dgm:t>
        <a:bodyPr/>
        <a:lstStyle/>
        <a:p/>
      </dgm:t>
    </dgm:pt>
    <dgm:pt modelId="{3D2025D8-16D1-4E9D-A671-6E8061730274}" type="pres">
      <dgm:prSet presAssocID="{8C66565F-2C22-46F7-AE3E-2162AC7E6391}" presName="bgShapesFlow"/>
      <dgm:spPr/>
      <dgm:t>
        <a:bodyPr/>
        <a:lstStyle/>
        <a:p/>
      </dgm:t>
    </dgm:pt>
  </dgm:ptLst>
  <dgm:cxnLst>
    <dgm:cxn modelId="{0D0C7697-88FC-4EFD-824C-08C3EACD3BE9}" srcId="{8C66565F-2C22-46F7-AE3E-2162AC7E6391}" destId="{3AE63FC5-3713-4552-8E7B-04E7C76A6EAF}" srcOrd="0" destOrd="0" parTransId="{8CAD451D-2F03-4D0B-BEC7-1B5576FC9758}" sibTransId="{1E016E3F-3413-4D1D-B7BF-432CD8797650}"/>
    <dgm:cxn modelId="{44546CEC-14A4-4618-9879-ACD0C316AB73}" srcId="{3AE63FC5-3713-4552-8E7B-04E7C76A6EAF}" destId="{A4987E1C-8638-4B8A-948E-D059AD8FEDE5}" srcOrd="0" destOrd="0" parTransId="{E86C065F-6DC3-4A50-8D23-AC8DB4C353DF}" sibTransId="{593E911D-8EDF-43DE-8934-8B476FA40200}"/>
    <dgm:cxn modelId="{0222F11A-AD74-4646-8A03-B67E47651FBA}" srcId="{3AE63FC5-3713-4552-8E7B-04E7C76A6EAF}" destId="{1A4A1C93-1F0E-4849-BB0E-EFA061DC12B0}" srcOrd="1" destOrd="0" parTransId="{15508E31-3749-43FC-B670-A5C2BD96170E}" sibTransId="{B28D1906-B897-4F46-A6CF-70120B6D66A0}"/>
    <dgm:cxn modelId="{5F5F18E0-29D7-42D2-8077-6423867A50FF}" srcId="{3AE63FC5-3713-4552-8E7B-04E7C76A6EAF}" destId="{8CA07242-0218-4FD6-B052-ECFECD85B81E}" srcOrd="2" destOrd="0" parTransId="{019A1DC6-D5E6-497F-A6DB-A441C88FB69F}" sibTransId="{1794ED8A-3980-48ED-AEBE-6FD8E6276182}"/>
    <dgm:cxn modelId="{3A341240-379A-4F9A-9961-D1EEF74BDEDF}" srcId="{3AE63FC5-3713-4552-8E7B-04E7C76A6EAF}" destId="{4ABDB6BF-86A1-405F-AFB4-5E67B72FA653}" srcOrd="3" destOrd="0" parTransId="{45ACA9F5-81B4-4D0D-A4AA-71582E21480A}" sibTransId="{386E9B60-4BB2-4094-BD8E-5423B7C7B2F0}"/>
    <dgm:cxn modelId="{229EC2EC-FFB0-4BF3-96CE-8FC0B5F076E3}" srcId="{3AE63FC5-3713-4552-8E7B-04E7C76A6EAF}" destId="{B0FA8BCF-7F2F-4241-8D17-AB21A5BD0DDD}" srcOrd="4" destOrd="0" parTransId="{7B438FE3-2791-421B-872B-5FC80637C683}" sibTransId="{D14C4589-8C48-4A17-96EA-C29401EAA60D}"/>
    <dgm:cxn modelId="{B1724A9D-450F-46A7-9509-60090174E850}" srcId="{3AE63FC5-3713-4552-8E7B-04E7C76A6EAF}" destId="{0985216F-B1B2-426E-A162-4ABC7F3DDC95}" srcOrd="5" destOrd="0" parTransId="{B0F434B7-F487-49FD-BC81-D69381D3C3F7}" sibTransId="{F14C6116-8CE6-4E98-B33A-FF0A05E8E031}"/>
    <dgm:cxn modelId="{A485C524-F18F-459F-8CEB-A518A37584E8}" type="presOf" srcId="{8C66565F-2C22-46F7-AE3E-2162AC7E6391}" destId="{A1D79A07-6609-43DA-8567-197E24BA9B44}" srcOrd="0" destOrd="0" presId="urn:microsoft.com/office/officeart/2005/8/layout/hierarchy6"/>
    <dgm:cxn modelId="{BB760EFC-F90A-44F4-97A5-6ADE55EFF007}" type="presParOf" srcId="{A1D79A07-6609-43DA-8567-197E24BA9B44}" destId="{807AFA2D-C006-4146-AFFC-7CB3FA0BF036}" srcOrd="0" destOrd="0" presId="urn:microsoft.com/office/officeart/2005/8/layout/hierarchy6"/>
    <dgm:cxn modelId="{2F888E0C-06A1-4AE6-8177-A72960FF13E1}" type="presParOf" srcId="{807AFA2D-C006-4146-AFFC-7CB3FA0BF036}" destId="{3E96DAD3-8D04-40BC-AE73-5DE221475B5D}" srcOrd="0" destOrd="0" presId="urn:microsoft.com/office/officeart/2005/8/layout/hierarchy6"/>
    <dgm:cxn modelId="{00519E22-641D-46E4-9880-05B623306AC5}" type="presParOf" srcId="{3E96DAD3-8D04-40BC-AE73-5DE221475B5D}" destId="{BB89AA9C-8860-44A0-A3C2-F68BB55D84B0}" srcOrd="0" destOrd="0" presId="urn:microsoft.com/office/officeart/2005/8/layout/hierarchy6"/>
    <dgm:cxn modelId="{00720544-2DA6-4F65-84EA-69C19FA2E0F3}" type="presParOf" srcId="{BB89AA9C-8860-44A0-A3C2-F68BB55D84B0}" destId="{5BC05ACC-D554-46CA-9CFA-60D3862B0213}" srcOrd="0" destOrd="0" presId="urn:microsoft.com/office/officeart/2005/8/layout/hierarchy6"/>
    <dgm:cxn modelId="{C4F25A55-137E-405F-B413-E611BBA47ADA}" type="presOf" srcId="{3AE63FC5-3713-4552-8E7B-04E7C76A6EAF}" destId="{5BC05ACC-D554-46CA-9CFA-60D3862B0213}" srcOrd="0" destOrd="0" presId="urn:microsoft.com/office/officeart/2005/8/layout/hierarchy6"/>
    <dgm:cxn modelId="{AEEF8B25-95E8-4DF2-8017-ABC387E6158E}" type="presParOf" srcId="{BB89AA9C-8860-44A0-A3C2-F68BB55D84B0}" destId="{E8A52B64-620A-4B43-98CC-13356A7179D6}" srcOrd="1" destOrd="0" presId="urn:microsoft.com/office/officeart/2005/8/layout/hierarchy6"/>
    <dgm:cxn modelId="{0198BBE5-8FC2-479F-8F2F-A6501E8AF344}" type="presParOf" srcId="{E8A52B64-620A-4B43-98CC-13356A7179D6}" destId="{199267D1-9CFC-4B62-BB7F-E94F353CE51C}" srcOrd="0" destOrd="0" presId="urn:microsoft.com/office/officeart/2005/8/layout/hierarchy6"/>
    <dgm:cxn modelId="{1E9F3C88-5412-4FF2-98A4-A464DD9F644D}" type="presOf" srcId="{E86C065F-6DC3-4A50-8D23-AC8DB4C353DF}" destId="{199267D1-9CFC-4B62-BB7F-E94F353CE51C}" srcOrd="0" destOrd="0" presId="urn:microsoft.com/office/officeart/2005/8/layout/hierarchy6"/>
    <dgm:cxn modelId="{DA69819E-2F18-4EB1-93AC-4D55D18FCBFB}" type="presParOf" srcId="{E8A52B64-620A-4B43-98CC-13356A7179D6}" destId="{78276584-29A5-4159-BC5A-0F68455892A8}" srcOrd="1" destOrd="0" presId="urn:microsoft.com/office/officeart/2005/8/layout/hierarchy6"/>
    <dgm:cxn modelId="{97D921E2-D064-4115-9A68-1B26AD2E09A9}" type="presParOf" srcId="{78276584-29A5-4159-BC5A-0F68455892A8}" destId="{B7DDA79F-F737-4B9E-AAC0-11FA9E264D3F}" srcOrd="0" destOrd="0" presId="urn:microsoft.com/office/officeart/2005/8/layout/hierarchy6"/>
    <dgm:cxn modelId="{1DEB1906-87B5-473B-8482-90F64668B0AA}" type="presOf" srcId="{A4987E1C-8638-4B8A-948E-D059AD8FEDE5}" destId="{B7DDA79F-F737-4B9E-AAC0-11FA9E264D3F}" srcOrd="0" destOrd="0" presId="urn:microsoft.com/office/officeart/2005/8/layout/hierarchy6"/>
    <dgm:cxn modelId="{E08EA3F7-D801-4C25-9596-DD3D747E5644}" type="presParOf" srcId="{78276584-29A5-4159-BC5A-0F68455892A8}" destId="{C6670594-163C-4B53-BE2A-511D4B244653}" srcOrd="1" destOrd="0" presId="urn:microsoft.com/office/officeart/2005/8/layout/hierarchy6"/>
    <dgm:cxn modelId="{447955F0-4F6D-486D-A2F3-B668368BC04A}" type="presParOf" srcId="{E8A52B64-620A-4B43-98CC-13356A7179D6}" destId="{437E5AA0-19BD-4E1E-B486-09533876CCA1}" srcOrd="2" destOrd="0" presId="urn:microsoft.com/office/officeart/2005/8/layout/hierarchy6"/>
    <dgm:cxn modelId="{B05B4DB6-B955-4F93-AF9A-EB85C89415ED}" type="presOf" srcId="{15508E31-3749-43FC-B670-A5C2BD96170E}" destId="{437E5AA0-19BD-4E1E-B486-09533876CCA1}" srcOrd="0" destOrd="0" presId="urn:microsoft.com/office/officeart/2005/8/layout/hierarchy6"/>
    <dgm:cxn modelId="{DC33E76A-C655-4011-86C8-1F7CDC9A65C0}" type="presParOf" srcId="{E8A52B64-620A-4B43-98CC-13356A7179D6}" destId="{6AB6EFB3-F9B4-4D19-BE09-7F626A422C1C}" srcOrd="3" destOrd="0" presId="urn:microsoft.com/office/officeart/2005/8/layout/hierarchy6"/>
    <dgm:cxn modelId="{2D04D2D1-8634-422C-9965-BB76E18A3C55}" type="presParOf" srcId="{6AB6EFB3-F9B4-4D19-BE09-7F626A422C1C}" destId="{263FC9E9-C452-406C-8458-29A93E5095DF}" srcOrd="0" destOrd="0" presId="urn:microsoft.com/office/officeart/2005/8/layout/hierarchy6"/>
    <dgm:cxn modelId="{4CB33EB1-71BF-44FB-8790-49E08CBDA213}" type="presOf" srcId="{1A4A1C93-1F0E-4849-BB0E-EFA061DC12B0}" destId="{263FC9E9-C452-406C-8458-29A93E5095DF}" srcOrd="0" destOrd="0" presId="urn:microsoft.com/office/officeart/2005/8/layout/hierarchy6"/>
    <dgm:cxn modelId="{9DF874ED-FA94-4BF9-93B9-BE337463DEEE}" type="presParOf" srcId="{6AB6EFB3-F9B4-4D19-BE09-7F626A422C1C}" destId="{95FCC9C4-8C12-4A55-A338-17750F01BED3}" srcOrd="1" destOrd="0" presId="urn:microsoft.com/office/officeart/2005/8/layout/hierarchy6"/>
    <dgm:cxn modelId="{06841C97-E649-412C-96FB-16F370AA4276}" type="presParOf" srcId="{E8A52B64-620A-4B43-98CC-13356A7179D6}" destId="{7BAFFF5F-7E01-43D2-97A8-708381F6C84A}" srcOrd="4" destOrd="0" presId="urn:microsoft.com/office/officeart/2005/8/layout/hierarchy6"/>
    <dgm:cxn modelId="{A4129D52-1AEA-4C5E-A394-4FFF605FD076}" type="presOf" srcId="{019A1DC6-D5E6-497F-A6DB-A441C88FB69F}" destId="{7BAFFF5F-7E01-43D2-97A8-708381F6C84A}" srcOrd="0" destOrd="0" presId="urn:microsoft.com/office/officeart/2005/8/layout/hierarchy6"/>
    <dgm:cxn modelId="{AFC7928B-5F01-413A-9EC7-CFA1BF5991DB}" type="presParOf" srcId="{E8A52B64-620A-4B43-98CC-13356A7179D6}" destId="{EFAF26FF-DDB2-42B0-8F59-D30E6FA177FA}" srcOrd="5" destOrd="0" presId="urn:microsoft.com/office/officeart/2005/8/layout/hierarchy6"/>
    <dgm:cxn modelId="{99E6A4DA-60CF-4A68-8162-EC9EB3631D9C}" type="presParOf" srcId="{EFAF26FF-DDB2-42B0-8F59-D30E6FA177FA}" destId="{0478973F-1061-4140-AD67-749016B52FBE}" srcOrd="0" destOrd="0" presId="urn:microsoft.com/office/officeart/2005/8/layout/hierarchy6"/>
    <dgm:cxn modelId="{546935A0-3A0F-43A9-91A9-7540534D91F1}" type="presOf" srcId="{8CA07242-0218-4FD6-B052-ECFECD85B81E}" destId="{0478973F-1061-4140-AD67-749016B52FBE}" srcOrd="0" destOrd="0" presId="urn:microsoft.com/office/officeart/2005/8/layout/hierarchy6"/>
    <dgm:cxn modelId="{78629202-5460-4700-97F3-6DAC2124F02B}" type="presParOf" srcId="{EFAF26FF-DDB2-42B0-8F59-D30E6FA177FA}" destId="{B3C2C7D8-82FB-4A13-8DA9-2E41B926CC06}" srcOrd="1" destOrd="0" presId="urn:microsoft.com/office/officeart/2005/8/layout/hierarchy6"/>
    <dgm:cxn modelId="{81017822-BDB5-485B-A071-4C19A8C952A0}" type="presParOf" srcId="{E8A52B64-620A-4B43-98CC-13356A7179D6}" destId="{EC7C1EC0-A00E-42B0-9EE5-BF1E427F1DE6}" srcOrd="6" destOrd="0" presId="urn:microsoft.com/office/officeart/2005/8/layout/hierarchy6"/>
    <dgm:cxn modelId="{30B5370B-7EE6-47D5-B9C9-71461F7C2473}" type="presOf" srcId="{45ACA9F5-81B4-4D0D-A4AA-71582E21480A}" destId="{EC7C1EC0-A00E-42B0-9EE5-BF1E427F1DE6}" srcOrd="0" destOrd="0" presId="urn:microsoft.com/office/officeart/2005/8/layout/hierarchy6"/>
    <dgm:cxn modelId="{9E3FB850-C64C-4DC4-B295-D37A5795384D}" type="presParOf" srcId="{E8A52B64-620A-4B43-98CC-13356A7179D6}" destId="{5D74BC4C-DE92-466F-8B4E-8B0F7E34D74B}" srcOrd="7" destOrd="0" presId="urn:microsoft.com/office/officeart/2005/8/layout/hierarchy6"/>
    <dgm:cxn modelId="{D3597863-4483-4A0B-A304-0A247C98D7B9}" type="presParOf" srcId="{5D74BC4C-DE92-466F-8B4E-8B0F7E34D74B}" destId="{BCBF8E55-49A6-4A0D-874D-B745EFAF6F0B}" srcOrd="0" destOrd="0" presId="urn:microsoft.com/office/officeart/2005/8/layout/hierarchy6"/>
    <dgm:cxn modelId="{5A10F743-8AA6-481F-83B8-D627356C716F}" type="presOf" srcId="{4ABDB6BF-86A1-405F-AFB4-5E67B72FA653}" destId="{BCBF8E55-49A6-4A0D-874D-B745EFAF6F0B}" srcOrd="0" destOrd="0" presId="urn:microsoft.com/office/officeart/2005/8/layout/hierarchy6"/>
    <dgm:cxn modelId="{C3169EAF-05E0-4E8D-A5CD-174166BF0DB1}" type="presParOf" srcId="{5D74BC4C-DE92-466F-8B4E-8B0F7E34D74B}" destId="{1EF1F71F-6BFB-48EE-B09D-E7383E27CEF3}" srcOrd="1" destOrd="0" presId="urn:microsoft.com/office/officeart/2005/8/layout/hierarchy6"/>
    <dgm:cxn modelId="{32323F5A-E779-4248-9B6A-4C7FD8F61210}" type="presParOf" srcId="{E8A52B64-620A-4B43-98CC-13356A7179D6}" destId="{9B792098-D46E-44D8-A5DE-6B6CE8B42B3E}" srcOrd="8" destOrd="0" presId="urn:microsoft.com/office/officeart/2005/8/layout/hierarchy6"/>
    <dgm:cxn modelId="{A9DB8404-5B5B-4DBD-A19D-26A696532F1E}" type="presOf" srcId="{7B438FE3-2791-421B-872B-5FC80637C683}" destId="{9B792098-D46E-44D8-A5DE-6B6CE8B42B3E}" srcOrd="0" destOrd="0" presId="urn:microsoft.com/office/officeart/2005/8/layout/hierarchy6"/>
    <dgm:cxn modelId="{ACE768E2-855D-4FD3-8561-F3A2B1D083A9}" type="presParOf" srcId="{E8A52B64-620A-4B43-98CC-13356A7179D6}" destId="{176D218F-AB49-4D95-9AFE-BA8C8641D395}" srcOrd="9" destOrd="0" presId="urn:microsoft.com/office/officeart/2005/8/layout/hierarchy6"/>
    <dgm:cxn modelId="{E5C0B840-D83A-4F63-AF98-B57908395521}" type="presParOf" srcId="{176D218F-AB49-4D95-9AFE-BA8C8641D395}" destId="{512B9C8E-203E-4ED7-A626-23ED2CDCCFA6}" srcOrd="0" destOrd="0" presId="urn:microsoft.com/office/officeart/2005/8/layout/hierarchy6"/>
    <dgm:cxn modelId="{25C21477-7778-4D75-A79B-84D256E3A256}" type="presOf" srcId="{B0FA8BCF-7F2F-4241-8D17-AB21A5BD0DDD}" destId="{512B9C8E-203E-4ED7-A626-23ED2CDCCFA6}" srcOrd="0" destOrd="0" presId="urn:microsoft.com/office/officeart/2005/8/layout/hierarchy6"/>
    <dgm:cxn modelId="{58472D38-C347-4532-B00B-1D5DF69BE192}" type="presParOf" srcId="{176D218F-AB49-4D95-9AFE-BA8C8641D395}" destId="{48C1F22F-5FE4-49A5-ADC0-5B2CB8008288}" srcOrd="1" destOrd="0" presId="urn:microsoft.com/office/officeart/2005/8/layout/hierarchy6"/>
    <dgm:cxn modelId="{9246AC19-C9EB-4396-B3F1-C7EA7D4D5396}" type="presParOf" srcId="{E8A52B64-620A-4B43-98CC-13356A7179D6}" destId="{4A765092-1780-49B2-8A9E-C7C1193C6C27}" srcOrd="10" destOrd="0" presId="urn:microsoft.com/office/officeart/2005/8/layout/hierarchy6"/>
    <dgm:cxn modelId="{73DA2EF3-F6E0-4008-878A-B9348202AFAD}" type="presOf" srcId="{B0F434B7-F487-49FD-BC81-D69381D3C3F7}" destId="{4A765092-1780-49B2-8A9E-C7C1193C6C27}" srcOrd="0" destOrd="0" presId="urn:microsoft.com/office/officeart/2005/8/layout/hierarchy6"/>
    <dgm:cxn modelId="{E74DD332-9138-41DD-8BF5-E20591885621}" type="presParOf" srcId="{E8A52B64-620A-4B43-98CC-13356A7179D6}" destId="{534B4BB1-CA5A-4624-B5FB-353F91E03E4E}" srcOrd="11" destOrd="0" presId="urn:microsoft.com/office/officeart/2005/8/layout/hierarchy6"/>
    <dgm:cxn modelId="{4803F2A7-E39B-4BF7-BC8E-C3A8AE08DDDD}" type="presParOf" srcId="{534B4BB1-CA5A-4624-B5FB-353F91E03E4E}" destId="{285F21F3-40C3-4E14-B38E-556C06F8E808}" srcOrd="0" destOrd="0" presId="urn:microsoft.com/office/officeart/2005/8/layout/hierarchy6"/>
    <dgm:cxn modelId="{D983FA2A-7157-4587-BFE5-9E0DD64575CD}" type="presOf" srcId="{0985216F-B1B2-426E-A162-4ABC7F3DDC95}" destId="{285F21F3-40C3-4E14-B38E-556C06F8E808}" srcOrd="0" destOrd="0" presId="urn:microsoft.com/office/officeart/2005/8/layout/hierarchy6"/>
    <dgm:cxn modelId="{A2F61539-AC02-4039-B127-435D26CA264B}" type="presParOf" srcId="{534B4BB1-CA5A-4624-B5FB-353F91E03E4E}" destId="{F5AD51B5-0DDC-4486-AA0E-19B1DD48DE30}" srcOrd="1" destOrd="0" presId="urn:microsoft.com/office/officeart/2005/8/layout/hierarchy6"/>
    <dgm:cxn modelId="{9E4B429E-5E46-4F34-8F8A-5AEAAAC568FA}" type="presParOf" srcId="{A1D79A07-6609-43DA-8567-197E24BA9B44}" destId="{3D2025D8-16D1-4E9D-A671-6E806173027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08B6A05-CD03-40F1-9991-E26F2FC939F6}" type="doc">
      <dgm:prSet loTypeId="urn:microsoft.com/office/officeart/2005/8/layout/hierarchy6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A09EA27-0030-485E-B468-F6C37F613D09}" type="parTrans" cxnId="{149D0514-2910-4C78-A16F-1CD735388327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8126D588-BB49-4733-8E4B-359CCB6D1CD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600" b="1">
              <a:solidFill>
                <a:sysClr val="windowText" lastClr="000000"/>
              </a:solidFill>
              <a:latin typeface="Comic Sans MS" panose="030f0702030302020204" pitchFamily="66" charset="0"/>
            </a:rPr>
            <a:t>CEZA TÜRLERİ</a:t>
          </a:r>
          <a:endParaRPr lang="en-US" sz="1600" b="1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2EDB47CF-4440-40D0-8888-9300E0EF120D}" type="parTrans" cxnId="{CFCFB8AF-E3BA-4EA2-AC7E-568B675FF8C6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7004D7F6-5F72-4C83-B65E-EF40E15B17F7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Hapis Cezaları:</a:t>
          </a:r>
          <a:endParaRPr lang="tr-TR" sz="1600">
            <a:latin typeface="Comic Sans MS" panose="030f0702030302020204" pitchFamily="66" charset="0"/>
          </a:endParaRPr>
        </a:p>
        <a:p>
          <a:pPr algn="just"/>
          <a:r>
            <a:rPr lang="tr-TR" sz="1600" b="0">
              <a:latin typeface="Comic Sans MS" panose="030f0702030302020204" pitchFamily="66" charset="0"/>
            </a:rPr>
            <a:t>- Süreli Hapis Cezası: 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- Müebbet Hapis Cezası: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- Ağırlaştırılmış Müebbet Hapis Cezası</a:t>
          </a:r>
          <a:endParaRPr lang="en-US" sz="1600" b="0">
            <a:latin typeface="Comic Sans MS" panose="030f0702030302020204" pitchFamily="66" charset="0"/>
          </a:endParaRPr>
        </a:p>
      </dgm:t>
    </dgm:pt>
    <dgm:pt modelId="{C0A645CE-1562-4E92-9FEE-5F62A535DB6C}" type="sibTrans" cxnId="{CFCFB8AF-E3BA-4EA2-AC7E-568B675FF8C6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A003A80B-42E0-4777-8358-9177E31EAD27}" type="parTrans" cxnId="{520BF59E-B817-4559-8022-7A0272E560CE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0D160ABD-3A6D-4917-B601-33397F26D1CF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>
              <a:latin typeface="Comic Sans MS" panose="030f0702030302020204" pitchFamily="66" charset="0"/>
            </a:rPr>
            <a:t> </a:t>
          </a:r>
          <a:r>
            <a:rPr lang="tr-TR" sz="1600" b="1">
              <a:latin typeface="Comic Sans MS" panose="030f0702030302020204" pitchFamily="66" charset="0"/>
            </a:rPr>
            <a:t>Adli Para Cezası: </a:t>
          </a:r>
          <a:endParaRPr lang="tr-TR" sz="1600">
            <a:latin typeface="Comic Sans MS" panose="030f0702030302020204" pitchFamily="66" charset="0"/>
          </a:endParaRPr>
        </a:p>
        <a:p>
          <a:pPr algn="just"/>
          <a:r>
            <a:rPr lang="tr-TR" sz="1600" b="0">
              <a:latin typeface="Comic Sans MS" panose="030f0702030302020204" pitchFamily="66" charset="0"/>
            </a:rPr>
            <a:t>- 5 gün-730 gün </a:t>
          </a:r>
        </a:p>
        <a:p>
          <a:pPr algn="just"/>
          <a:r>
            <a:rPr lang="tr-TR" sz="1600" b="0">
              <a:latin typeface="Comic Sans MS" panose="030f0702030302020204" pitchFamily="66" charset="0"/>
            </a:rPr>
            <a:t>- 20-100 TL</a:t>
          </a:r>
          <a:endParaRPr lang="en-US" sz="1600" b="0">
            <a:latin typeface="Comic Sans MS" panose="030f0702030302020204" pitchFamily="66" charset="0"/>
          </a:endParaRPr>
        </a:p>
      </dgm:t>
    </dgm:pt>
    <dgm:pt modelId="{40ED1A0E-3596-4410-9378-74E6A2FA3221}" type="sibTrans" cxnId="{520BF59E-B817-4559-8022-7A0272E560CE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6DD5A831-3C08-4479-ABF7-258552E8A189}" type="parTrans" cxnId="{5528FA9D-83E6-4CB1-BE1E-D592407AFEB3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DBB05BB9-2BD5-4219-A548-811C32E10F4D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İdari Para Cezası: </a:t>
          </a:r>
          <a:endParaRPr lang="tr-TR" sz="1600">
            <a:latin typeface="Comic Sans MS" panose="030f0702030302020204" pitchFamily="66" charset="0"/>
          </a:endParaRPr>
        </a:p>
        <a:p>
          <a:pPr algn="just"/>
          <a:r>
            <a:rPr lang="tr-TR" sz="1600" b="0">
              <a:latin typeface="Comic Sans MS" panose="030f0702030302020204" pitchFamily="66" charset="0"/>
            </a:rPr>
            <a:t>-Kabahatler Kanunu</a:t>
          </a:r>
        </a:p>
      </dgm:t>
    </dgm:pt>
    <dgm:pt modelId="{6E3B18B5-3FA7-48D2-ACC8-D9070EA77553}" type="sibTrans" cxnId="{5528FA9D-83E6-4CB1-BE1E-D592407AFEB3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C492C993-480A-4197-B778-41438FAE0029}" type="parTrans" cxnId="{3D448C74-0F68-4617-8F8A-EE3A4D17E60A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0DF7A3E3-7126-4F16-9676-2E81F0DC3767}">
      <dgm:prSet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tr-TR" sz="1600">
              <a:latin typeface="Comic Sans MS" panose="030f0702030302020204" pitchFamily="66" charset="0"/>
            </a:rPr>
            <a:t> </a:t>
          </a:r>
          <a:r>
            <a:rPr lang="tr-TR" sz="1600" b="1">
              <a:latin typeface="Comic Sans MS" panose="030f0702030302020204" pitchFamily="66" charset="0"/>
            </a:rPr>
            <a:t>Disiplin Cezası: 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</a:t>
          </a:r>
          <a:r>
            <a:rPr lang="tr-TR" sz="1600" b="1">
              <a:latin typeface="Comic Sans MS" panose="030f0702030302020204" pitchFamily="66" charset="0"/>
            </a:rPr>
            <a:t>Belirli statüdeki kişilere</a:t>
          </a:r>
          <a:r>
            <a:rPr lang="tr-TR" sz="1600">
              <a:latin typeface="Comic Sans MS" panose="030f0702030302020204" pitchFamily="66" charset="0"/>
            </a:rPr>
            <a:t>: </a:t>
          </a:r>
          <a:r>
            <a:rPr lang="tr-TR" sz="1600" b="0">
              <a:latin typeface="Comic Sans MS" panose="030f0702030302020204" pitchFamily="66" charset="0"/>
            </a:rPr>
            <a:t>Öğrenci, Memur, Asker, Dernek Üyeleri, Milletvekilleri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</a:t>
          </a:r>
          <a:r>
            <a:rPr lang="tr-TR" sz="1600" b="1">
              <a:latin typeface="Comic Sans MS" panose="030f0702030302020204" pitchFamily="66" charset="0"/>
            </a:rPr>
            <a:t>Memurların Disiplin Cezaları: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Uyarma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Kınama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Aylıktan kesme ( 1/30 – 1/8 arası) 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Kademe ilerlemesini durdurma (1-3 yıl)</a:t>
          </a:r>
        </a:p>
        <a:p>
          <a:pPr algn="just"/>
          <a:r>
            <a:rPr lang="tr-TR" sz="1600">
              <a:latin typeface="Comic Sans MS" panose="030f0702030302020204" pitchFamily="66" charset="0"/>
            </a:rPr>
            <a:t> - Memurluktan çıkarma</a:t>
          </a:r>
        </a:p>
      </dgm:t>
    </dgm:pt>
    <dgm:pt modelId="{C63D6A90-5FAC-4D61-AB35-36CC23353CB8}" type="sibTrans" cxnId="{3D448C74-0F68-4617-8F8A-EE3A4D17E60A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C7AC67A9-E621-475F-9B40-4A5006A43056}" type="sibTrans" cxnId="{149D0514-2910-4C78-A16F-1CD735388327}">
      <dgm:prSet custT="1"/>
      <dgm:spPr/>
      <dgm:t>
        <a:bodyPr/>
        <a:lstStyle/>
        <a:p>
          <a:endParaRPr lang="en-US" sz="1600">
            <a:latin typeface="Comic Sans MS" panose="030f0702030302020204" pitchFamily="66" charset="0"/>
          </a:endParaRPr>
        </a:p>
      </dgm:t>
    </dgm:pt>
    <dgm:pt modelId="{3986FDA4-C0C7-41BF-817C-99B66C88C905}" type="pres">
      <dgm:prSet presAssocID="{908B6A05-CD03-40F1-9991-E26F2FC939F6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63CC547B-77B6-41A3-AA89-1EEC29B3B437}" type="pres">
      <dgm:prSet presAssocID="{908B6A05-CD03-40F1-9991-E26F2FC939F6}" presName="hierFlow"/>
      <dgm:spPr/>
      <dgm:t>
        <a:bodyPr/>
        <a:lstStyle/>
        <a:p/>
      </dgm:t>
    </dgm:pt>
    <dgm:pt modelId="{CB6DB65D-83E8-485E-A92D-3E3788CEC450}" type="pres">
      <dgm:prSet presAssocID="{908B6A05-CD03-40F1-9991-E26F2FC939F6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C9EE5A8D-8527-4DBD-A896-7DFE7C243C12}" type="pres">
      <dgm:prSet presAssocID="{8126D588-BB49-4733-8E4B-359CCB6D1CD5}" presName="Name14"/>
      <dgm:spPr/>
      <dgm:t>
        <a:bodyPr/>
        <a:lstStyle/>
        <a:p/>
      </dgm:t>
    </dgm:pt>
    <dgm:pt modelId="{18FB3AAD-69EC-4C61-804C-24F177CE38EA}" type="pres">
      <dgm:prSet presAssocID="{8126D588-BB49-4733-8E4B-359CCB6D1CD5}" presName="level1Shape" presStyleLbl="node0" presStyleCnt="1" custScaleX="385487" custScaleY="72894">
        <dgm:presLayoutVars>
          <dgm:chPref val="3"/>
        </dgm:presLayoutVars>
      </dgm:prSet>
      <dgm:spPr/>
      <dgm:t>
        <a:bodyPr/>
        <a:lstStyle/>
        <a:p/>
      </dgm:t>
    </dgm:pt>
    <dgm:pt modelId="{CB933744-6510-4B82-A834-16646C88805F}" type="pres">
      <dgm:prSet presAssocID="{8126D588-BB49-4733-8E4B-359CCB6D1CD5}" presName="hierChild2"/>
      <dgm:spPr/>
      <dgm:t>
        <a:bodyPr/>
        <a:lstStyle/>
        <a:p/>
      </dgm:t>
    </dgm:pt>
    <dgm:pt modelId="{43B09491-522F-4D67-B360-C0B09D925CD8}" type="pres">
      <dgm:prSet presAssocID="{2EDB47CF-4440-40D0-8888-9300E0EF120D}" presName="Name19" presStyleLbl="parChTrans1D2" presStyleCnt="4" custScaleX="2000000" custScaleY="2000000"/>
      <dgm:spPr/>
      <dgm:t>
        <a:bodyPr/>
        <a:lstStyle/>
        <a:p/>
      </dgm:t>
    </dgm:pt>
    <dgm:pt modelId="{B3E76C5F-EDCD-4E29-9C34-13A2E9B9F409}" type="pres">
      <dgm:prSet presAssocID="{7004D7F6-5F72-4C83-B65E-EF40E15B17F7}" presName="Name21"/>
      <dgm:spPr/>
      <dgm:t>
        <a:bodyPr/>
        <a:lstStyle/>
        <a:p/>
      </dgm:t>
    </dgm:pt>
    <dgm:pt modelId="{96F60334-2775-472B-8B09-2820D7880324}" type="pres">
      <dgm:prSet presAssocID="{7004D7F6-5F72-4C83-B65E-EF40E15B17F7}" presName="level2Shape" presStyleLbl="node2" presStyleCnt="4" custScaleX="380311" custScaleY="347861"/>
      <dgm:spPr/>
      <dgm:t>
        <a:bodyPr/>
        <a:lstStyle/>
        <a:p/>
      </dgm:t>
    </dgm:pt>
    <dgm:pt modelId="{37DFCE97-142F-4F7B-8B19-A66D665CA8F7}" type="pres">
      <dgm:prSet presAssocID="{7004D7F6-5F72-4C83-B65E-EF40E15B17F7}" presName="hierChild3"/>
      <dgm:spPr/>
      <dgm:t>
        <a:bodyPr/>
        <a:lstStyle/>
        <a:p/>
      </dgm:t>
    </dgm:pt>
    <dgm:pt modelId="{A47A77D0-5D62-42A2-9BEC-DA3DE97716E2}" type="pres">
      <dgm:prSet presAssocID="{A003A80B-42E0-4777-8358-9177E31EAD27}" presName="Name19" presStyleLbl="parChTrans1D2" presStyleIdx="1" presStyleCnt="4" custScaleX="2000000" custScaleY="2000000"/>
      <dgm:spPr/>
      <dgm:t>
        <a:bodyPr/>
        <a:lstStyle/>
        <a:p/>
      </dgm:t>
    </dgm:pt>
    <dgm:pt modelId="{C1170501-2A5F-477C-A081-8A28453FA7CC}" type="pres">
      <dgm:prSet presAssocID="{0D160ABD-3A6D-4917-B601-33397F26D1CF}" presName="Name21"/>
      <dgm:spPr/>
      <dgm:t>
        <a:bodyPr/>
        <a:lstStyle/>
        <a:p/>
      </dgm:t>
    </dgm:pt>
    <dgm:pt modelId="{4F727C72-313B-484F-9513-6CCD3DBDCFD5}" type="pres">
      <dgm:prSet presAssocID="{0D160ABD-3A6D-4917-B601-33397F26D1CF}" presName="level2Shape" presStyleLbl="node2" presStyleIdx="1" presStyleCnt="4" custScaleX="283547" custScaleY="327856"/>
      <dgm:spPr/>
      <dgm:t>
        <a:bodyPr/>
        <a:lstStyle/>
        <a:p/>
      </dgm:t>
    </dgm:pt>
    <dgm:pt modelId="{E6E8D047-FCB4-43E0-A807-9C370C896700}" type="pres">
      <dgm:prSet presAssocID="{0D160ABD-3A6D-4917-B601-33397F26D1CF}" presName="hierChild3"/>
      <dgm:spPr/>
      <dgm:t>
        <a:bodyPr/>
        <a:lstStyle/>
        <a:p/>
      </dgm:t>
    </dgm:pt>
    <dgm:pt modelId="{5EE6B68A-644A-4C9E-AC65-9A6A3858F2CA}" type="pres">
      <dgm:prSet presAssocID="{6DD5A831-3C08-4479-ABF7-258552E8A189}" presName="Name19" presStyleLbl="parChTrans1D2" presStyleIdx="2" presStyleCnt="4" custScaleX="2000000" custScaleY="2000000"/>
      <dgm:spPr/>
      <dgm:t>
        <a:bodyPr/>
        <a:lstStyle/>
        <a:p/>
      </dgm:t>
    </dgm:pt>
    <dgm:pt modelId="{C09FFBB6-4CBE-4A78-83F0-CF032A490C9E}" type="pres">
      <dgm:prSet presAssocID="{DBB05BB9-2BD5-4219-A548-811C32E10F4D}" presName="Name21"/>
      <dgm:spPr/>
      <dgm:t>
        <a:bodyPr/>
        <a:lstStyle/>
        <a:p/>
      </dgm:t>
    </dgm:pt>
    <dgm:pt modelId="{60F385ED-740C-4093-AD3F-43A0190CFF44}" type="pres">
      <dgm:prSet presAssocID="{DBB05BB9-2BD5-4219-A548-811C32E10F4D}" presName="level2Shape" presStyleLbl="node2" presStyleIdx="2" presStyleCnt="4" custScaleX="321338" custScaleY="339043" custLinFactNeighborX="6087" custLinFactNeighborY="4494"/>
      <dgm:spPr/>
      <dgm:t>
        <a:bodyPr/>
        <a:lstStyle/>
        <a:p/>
      </dgm:t>
    </dgm:pt>
    <dgm:pt modelId="{A5331549-389D-44B0-9C60-B1B7C93A7AEB}" type="pres">
      <dgm:prSet presAssocID="{DBB05BB9-2BD5-4219-A548-811C32E10F4D}" presName="hierChild3"/>
      <dgm:spPr/>
      <dgm:t>
        <a:bodyPr/>
        <a:lstStyle/>
        <a:p/>
      </dgm:t>
    </dgm:pt>
    <dgm:pt modelId="{6982AE6D-8FD6-4107-8742-ADF136B6AD66}" type="pres">
      <dgm:prSet presAssocID="{C492C993-480A-4197-B778-41438FAE0029}" presName="Name19" presStyleLbl="parChTrans1D2" presStyleIdx="3" presStyleCnt="4" custScaleX="2000000" custScaleY="2000000"/>
      <dgm:spPr/>
      <dgm:t>
        <a:bodyPr/>
        <a:lstStyle/>
        <a:p/>
      </dgm:t>
    </dgm:pt>
    <dgm:pt modelId="{D65D72B3-0928-4086-9262-B9A68E1AB1FD}" type="pres">
      <dgm:prSet presAssocID="{0DF7A3E3-7126-4F16-9676-2E81F0DC3767}" presName="Name21"/>
      <dgm:spPr/>
      <dgm:t>
        <a:bodyPr/>
        <a:lstStyle/>
        <a:p/>
      </dgm:t>
    </dgm:pt>
    <dgm:pt modelId="{8555A886-78D8-4418-8F64-824EEB1342D5}" type="pres">
      <dgm:prSet presAssocID="{0DF7A3E3-7126-4F16-9676-2E81F0DC3767}" presName="level2Shape" presStyleLbl="node2" presStyleIdx="3" presStyleCnt="4" custScaleX="617823" custScaleY="699842"/>
      <dgm:spPr/>
      <dgm:t>
        <a:bodyPr/>
        <a:lstStyle/>
        <a:p/>
      </dgm:t>
    </dgm:pt>
    <dgm:pt modelId="{ED8D58D5-C9D9-457E-8199-DE6E6597EA57}" type="pres">
      <dgm:prSet presAssocID="{0DF7A3E3-7126-4F16-9676-2E81F0DC3767}" presName="hierChild3"/>
      <dgm:spPr/>
      <dgm:t>
        <a:bodyPr/>
        <a:lstStyle/>
        <a:p/>
      </dgm:t>
    </dgm:pt>
    <dgm:pt modelId="{CF0BB9CB-79B0-40BE-BE47-3F3B0A8BAB6E}" type="pres">
      <dgm:prSet presAssocID="{908B6A05-CD03-40F1-9991-E26F2FC939F6}" presName="bgShapesFlow"/>
      <dgm:spPr/>
      <dgm:t>
        <a:bodyPr/>
        <a:lstStyle/>
        <a:p/>
      </dgm:t>
    </dgm:pt>
  </dgm:ptLst>
  <dgm:cxnLst>
    <dgm:cxn modelId="{149D0514-2910-4C78-A16F-1CD735388327}" srcId="{908B6A05-CD03-40F1-9991-E26F2FC939F6}" destId="{8126D588-BB49-4733-8E4B-359CCB6D1CD5}" srcOrd="0" destOrd="0" parTransId="{EA09EA27-0030-485E-B468-F6C37F613D09}" sibTransId="{C7AC67A9-E621-475F-9B40-4A5006A43056}"/>
    <dgm:cxn modelId="{CFCFB8AF-E3BA-4EA2-AC7E-568B675FF8C6}" srcId="{8126D588-BB49-4733-8E4B-359CCB6D1CD5}" destId="{7004D7F6-5F72-4C83-B65E-EF40E15B17F7}" srcOrd="0" destOrd="0" parTransId="{2EDB47CF-4440-40D0-8888-9300E0EF120D}" sibTransId="{C0A645CE-1562-4E92-9FEE-5F62A535DB6C}"/>
    <dgm:cxn modelId="{520BF59E-B817-4559-8022-7A0272E560CE}" srcId="{8126D588-BB49-4733-8E4B-359CCB6D1CD5}" destId="{0D160ABD-3A6D-4917-B601-33397F26D1CF}" srcOrd="1" destOrd="0" parTransId="{A003A80B-42E0-4777-8358-9177E31EAD27}" sibTransId="{40ED1A0E-3596-4410-9378-74E6A2FA3221}"/>
    <dgm:cxn modelId="{5528FA9D-83E6-4CB1-BE1E-D592407AFEB3}" srcId="{8126D588-BB49-4733-8E4B-359CCB6D1CD5}" destId="{DBB05BB9-2BD5-4219-A548-811C32E10F4D}" srcOrd="2" destOrd="0" parTransId="{6DD5A831-3C08-4479-ABF7-258552E8A189}" sibTransId="{6E3B18B5-3FA7-48D2-ACC8-D9070EA77553}"/>
    <dgm:cxn modelId="{3D448C74-0F68-4617-8F8A-EE3A4D17E60A}" srcId="{8126D588-BB49-4733-8E4B-359CCB6D1CD5}" destId="{0DF7A3E3-7126-4F16-9676-2E81F0DC3767}" srcOrd="3" destOrd="0" parTransId="{C492C993-480A-4197-B778-41438FAE0029}" sibTransId="{C63D6A90-5FAC-4D61-AB35-36CC23353CB8}"/>
    <dgm:cxn modelId="{4FEC342C-E7D3-451D-8F8A-3E06AD21F0BA}" type="presOf" srcId="{908B6A05-CD03-40F1-9991-E26F2FC939F6}" destId="{3986FDA4-C0C7-41BF-817C-99B66C88C905}" srcOrd="0" destOrd="0" presId="urn:microsoft.com/office/officeart/2005/8/layout/hierarchy6"/>
    <dgm:cxn modelId="{C7F88198-CD31-44CC-9688-73C2720BE425}" type="presParOf" srcId="{3986FDA4-C0C7-41BF-817C-99B66C88C905}" destId="{63CC547B-77B6-41A3-AA89-1EEC29B3B437}" srcOrd="0" destOrd="0" presId="urn:microsoft.com/office/officeart/2005/8/layout/hierarchy6"/>
    <dgm:cxn modelId="{0FD854E7-9AE7-4778-A1DB-9713EF5A7297}" type="presParOf" srcId="{63CC547B-77B6-41A3-AA89-1EEC29B3B437}" destId="{CB6DB65D-83E8-485E-A92D-3E3788CEC450}" srcOrd="0" destOrd="0" presId="urn:microsoft.com/office/officeart/2005/8/layout/hierarchy6"/>
    <dgm:cxn modelId="{C7C8FB91-A849-4883-B0FA-149B2237E31A}" type="presParOf" srcId="{CB6DB65D-83E8-485E-A92D-3E3788CEC450}" destId="{C9EE5A8D-8527-4DBD-A896-7DFE7C243C12}" srcOrd="0" destOrd="0" presId="urn:microsoft.com/office/officeart/2005/8/layout/hierarchy6"/>
    <dgm:cxn modelId="{805D8FE3-C885-49C3-967F-F5A2BCB6E91A}" type="presParOf" srcId="{C9EE5A8D-8527-4DBD-A896-7DFE7C243C12}" destId="{18FB3AAD-69EC-4C61-804C-24F177CE38EA}" srcOrd="0" destOrd="0" presId="urn:microsoft.com/office/officeart/2005/8/layout/hierarchy6"/>
    <dgm:cxn modelId="{EAF3B7CE-C000-4723-972B-2BC8637E8085}" type="presOf" srcId="{8126D588-BB49-4733-8E4B-359CCB6D1CD5}" destId="{18FB3AAD-69EC-4C61-804C-24F177CE38EA}" srcOrd="0" destOrd="0" presId="urn:microsoft.com/office/officeart/2005/8/layout/hierarchy6"/>
    <dgm:cxn modelId="{274EF59A-7EFF-46D5-88DF-0AF13F29C545}" type="presParOf" srcId="{C9EE5A8D-8527-4DBD-A896-7DFE7C243C12}" destId="{CB933744-6510-4B82-A834-16646C88805F}" srcOrd="1" destOrd="0" presId="urn:microsoft.com/office/officeart/2005/8/layout/hierarchy6"/>
    <dgm:cxn modelId="{7A9958DF-86ED-498D-978C-BCC6ADCECD80}" type="presParOf" srcId="{CB933744-6510-4B82-A834-16646C88805F}" destId="{43B09491-522F-4D67-B360-C0B09D925CD8}" srcOrd="0" destOrd="0" presId="urn:microsoft.com/office/officeart/2005/8/layout/hierarchy6"/>
    <dgm:cxn modelId="{160A99CB-5F2E-414D-85D0-C9A7066212A1}" type="presOf" srcId="{2EDB47CF-4440-40D0-8888-9300E0EF120D}" destId="{43B09491-522F-4D67-B360-C0B09D925CD8}" srcOrd="0" destOrd="0" presId="urn:microsoft.com/office/officeart/2005/8/layout/hierarchy6"/>
    <dgm:cxn modelId="{96B42332-9561-4330-85EF-7A2522C5BE6F}" type="presParOf" srcId="{CB933744-6510-4B82-A834-16646C88805F}" destId="{B3E76C5F-EDCD-4E29-9C34-13A2E9B9F409}" srcOrd="1" destOrd="0" presId="urn:microsoft.com/office/officeart/2005/8/layout/hierarchy6"/>
    <dgm:cxn modelId="{A0F88489-A92E-40C9-AC4E-50E4B6AFED6B}" type="presParOf" srcId="{B3E76C5F-EDCD-4E29-9C34-13A2E9B9F409}" destId="{96F60334-2775-472B-8B09-2820D7880324}" srcOrd="0" destOrd="0" presId="urn:microsoft.com/office/officeart/2005/8/layout/hierarchy6"/>
    <dgm:cxn modelId="{2CEADA74-B78F-411B-8137-1E57FC3773A7}" type="presOf" srcId="{7004D7F6-5F72-4C83-B65E-EF40E15B17F7}" destId="{96F60334-2775-472B-8B09-2820D7880324}" srcOrd="0" destOrd="0" presId="urn:microsoft.com/office/officeart/2005/8/layout/hierarchy6"/>
    <dgm:cxn modelId="{043535AE-FD48-45C8-B3F0-E75352E74880}" type="presParOf" srcId="{B3E76C5F-EDCD-4E29-9C34-13A2E9B9F409}" destId="{37DFCE97-142F-4F7B-8B19-A66D665CA8F7}" srcOrd="1" destOrd="0" presId="urn:microsoft.com/office/officeart/2005/8/layout/hierarchy6"/>
    <dgm:cxn modelId="{7F24BF4A-C84B-4D28-8B9F-777160C01A9F}" type="presParOf" srcId="{CB933744-6510-4B82-A834-16646C88805F}" destId="{A47A77D0-5D62-42A2-9BEC-DA3DE97716E2}" srcOrd="2" destOrd="0" presId="urn:microsoft.com/office/officeart/2005/8/layout/hierarchy6"/>
    <dgm:cxn modelId="{8179F398-2D76-4D06-9AC8-8F5C2D643F72}" type="presOf" srcId="{A003A80B-42E0-4777-8358-9177E31EAD27}" destId="{A47A77D0-5D62-42A2-9BEC-DA3DE97716E2}" srcOrd="0" destOrd="0" presId="urn:microsoft.com/office/officeart/2005/8/layout/hierarchy6"/>
    <dgm:cxn modelId="{59852874-FFBE-41EC-8961-EDDA822963F5}" type="presParOf" srcId="{CB933744-6510-4B82-A834-16646C88805F}" destId="{C1170501-2A5F-477C-A081-8A28453FA7CC}" srcOrd="3" destOrd="0" presId="urn:microsoft.com/office/officeart/2005/8/layout/hierarchy6"/>
    <dgm:cxn modelId="{B18C3136-21D2-44B3-AA6B-49E25EEBE11B}" type="presParOf" srcId="{C1170501-2A5F-477C-A081-8A28453FA7CC}" destId="{4F727C72-313B-484F-9513-6CCD3DBDCFD5}" srcOrd="0" destOrd="0" presId="urn:microsoft.com/office/officeart/2005/8/layout/hierarchy6"/>
    <dgm:cxn modelId="{8352B8C4-5FDF-44F7-9ADA-3B8BE54D0A0F}" type="presOf" srcId="{0D160ABD-3A6D-4917-B601-33397F26D1CF}" destId="{4F727C72-313B-484F-9513-6CCD3DBDCFD5}" srcOrd="0" destOrd="0" presId="urn:microsoft.com/office/officeart/2005/8/layout/hierarchy6"/>
    <dgm:cxn modelId="{CEA266DD-F0A7-4188-BD8D-7CF5559B1C7D}" type="presParOf" srcId="{C1170501-2A5F-477C-A081-8A28453FA7CC}" destId="{E6E8D047-FCB4-43E0-A807-9C370C896700}" srcOrd="1" destOrd="0" presId="urn:microsoft.com/office/officeart/2005/8/layout/hierarchy6"/>
    <dgm:cxn modelId="{B91698ED-19E9-4ADF-87B8-8ABD02ED0F68}" type="presParOf" srcId="{CB933744-6510-4B82-A834-16646C88805F}" destId="{5EE6B68A-644A-4C9E-AC65-9A6A3858F2CA}" srcOrd="4" destOrd="0" presId="urn:microsoft.com/office/officeart/2005/8/layout/hierarchy6"/>
    <dgm:cxn modelId="{A0628607-D6D8-4261-95B3-23A0F74A7886}" type="presOf" srcId="{6DD5A831-3C08-4479-ABF7-258552E8A189}" destId="{5EE6B68A-644A-4C9E-AC65-9A6A3858F2CA}" srcOrd="0" destOrd="0" presId="urn:microsoft.com/office/officeart/2005/8/layout/hierarchy6"/>
    <dgm:cxn modelId="{F60524FC-5627-4992-9ACA-1AE7C939B833}" type="presParOf" srcId="{CB933744-6510-4B82-A834-16646C88805F}" destId="{C09FFBB6-4CBE-4A78-83F0-CF032A490C9E}" srcOrd="5" destOrd="0" presId="urn:microsoft.com/office/officeart/2005/8/layout/hierarchy6"/>
    <dgm:cxn modelId="{BCBCF5C9-0325-4AF0-8A3F-E1AF827F490C}" type="presParOf" srcId="{C09FFBB6-4CBE-4A78-83F0-CF032A490C9E}" destId="{60F385ED-740C-4093-AD3F-43A0190CFF44}" srcOrd="0" destOrd="0" presId="urn:microsoft.com/office/officeart/2005/8/layout/hierarchy6"/>
    <dgm:cxn modelId="{2BC61A81-F734-4B9C-9640-BF75FD9D3784}" type="presOf" srcId="{DBB05BB9-2BD5-4219-A548-811C32E10F4D}" destId="{60F385ED-740C-4093-AD3F-43A0190CFF44}" srcOrd="0" destOrd="0" presId="urn:microsoft.com/office/officeart/2005/8/layout/hierarchy6"/>
    <dgm:cxn modelId="{84620794-E84C-49FE-8A92-71B53340B6FF}" type="presParOf" srcId="{C09FFBB6-4CBE-4A78-83F0-CF032A490C9E}" destId="{A5331549-389D-44B0-9C60-B1B7C93A7AEB}" srcOrd="1" destOrd="0" presId="urn:microsoft.com/office/officeart/2005/8/layout/hierarchy6"/>
    <dgm:cxn modelId="{354B9F83-358F-4929-A890-68D35F555473}" type="presParOf" srcId="{CB933744-6510-4B82-A834-16646C88805F}" destId="{6982AE6D-8FD6-4107-8742-ADF136B6AD66}" srcOrd="6" destOrd="0" presId="urn:microsoft.com/office/officeart/2005/8/layout/hierarchy6"/>
    <dgm:cxn modelId="{AC419E4F-5C9D-4891-8168-CBEAADAB84C6}" type="presOf" srcId="{C492C993-480A-4197-B778-41438FAE0029}" destId="{6982AE6D-8FD6-4107-8742-ADF136B6AD66}" srcOrd="0" destOrd="0" presId="urn:microsoft.com/office/officeart/2005/8/layout/hierarchy6"/>
    <dgm:cxn modelId="{45C50756-62E0-410C-95E3-179F66848965}" type="presParOf" srcId="{CB933744-6510-4B82-A834-16646C88805F}" destId="{D65D72B3-0928-4086-9262-B9A68E1AB1FD}" srcOrd="7" destOrd="0" presId="urn:microsoft.com/office/officeart/2005/8/layout/hierarchy6"/>
    <dgm:cxn modelId="{460F509B-B791-4D7B-9D7F-BADCCB2B42C7}" type="presParOf" srcId="{D65D72B3-0928-4086-9262-B9A68E1AB1FD}" destId="{8555A886-78D8-4418-8F64-824EEB1342D5}" srcOrd="0" destOrd="0" presId="urn:microsoft.com/office/officeart/2005/8/layout/hierarchy6"/>
    <dgm:cxn modelId="{53092AEC-7261-43F3-8C9A-CEE3DA232870}" type="presOf" srcId="{0DF7A3E3-7126-4F16-9676-2E81F0DC3767}" destId="{8555A886-78D8-4418-8F64-824EEB1342D5}" srcOrd="0" destOrd="0" presId="urn:microsoft.com/office/officeart/2005/8/layout/hierarchy6"/>
    <dgm:cxn modelId="{87A771A0-8E24-4D2B-A961-D1E62FE458D1}" type="presParOf" srcId="{D65D72B3-0928-4086-9262-B9A68E1AB1FD}" destId="{ED8D58D5-C9D9-457E-8199-DE6E6597EA57}" srcOrd="1" destOrd="0" presId="urn:microsoft.com/office/officeart/2005/8/layout/hierarchy6"/>
    <dgm:cxn modelId="{AC75547F-BB2B-464D-B665-5A8F2E58DD4E}" type="presParOf" srcId="{3986FDA4-C0C7-41BF-817C-99B66C88C905}" destId="{CF0BB9CB-79B0-40BE-BE47-3F3B0A8BAB6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187BBED-11FE-4CF4-BAC2-B3A985C93D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0240B0-D5C7-47C5-A380-ADC09F629E18}" type="parTrans" cxnId="{29618550-9D14-4C95-96E0-DDD652786995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5A51D107-B73C-43AE-985D-23B7B995F6A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sz="1600" b="1">
              <a:latin typeface="Comic Sans MS" panose="030f0702030302020204" pitchFamily="66" charset="0"/>
            </a:rPr>
            <a:t>II- CEBRİ İCRA</a:t>
          </a:r>
          <a:endParaRPr lang="en-US" sz="1600" b="1">
            <a:latin typeface="Comic Sans MS" panose="030f0702030302020204" pitchFamily="66" charset="0"/>
          </a:endParaRPr>
        </a:p>
      </dgm:t>
    </dgm:pt>
    <dgm:pt modelId="{242D8411-27BE-4054-AF21-26A828705D13}" type="parTrans" cxnId="{CC07F5C4-3B77-4FF2-AD96-768E73644111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BADC6339-D505-4FAC-83FC-C886168585E1}">
      <dgm:prSet phldrT="[Text]" custT="1"/>
      <dgm:spPr/>
      <dgm:t>
        <a:bodyPr/>
        <a:lstStyle/>
        <a:p>
          <a:pPr algn="just"/>
          <a:r>
            <a:rPr lang="tr-TR" sz="1600" b="1">
              <a:latin typeface="Comic Sans MS" panose="030f0702030302020204" pitchFamily="66" charset="0"/>
            </a:rPr>
            <a:t>Tanım: </a:t>
          </a:r>
          <a:r>
            <a:rPr lang="tr-TR" sz="1600">
              <a:latin typeface="Comic Sans MS" panose="030f0702030302020204" pitchFamily="66" charset="0"/>
            </a:rPr>
            <a:t>Borcunu yerine getirmeyen kimseyi borcunu yerine getirmeye zorlama şeklindeki yaptırımdır.</a:t>
          </a:r>
          <a:endParaRPr lang="en-US" sz="1600" b="1">
            <a:latin typeface="Comic Sans MS" panose="030f0702030302020204" pitchFamily="66" charset="0"/>
          </a:endParaRPr>
        </a:p>
      </dgm:t>
    </dgm:pt>
    <dgm:pt modelId="{F92AC387-D0DB-477D-B487-ED87D4EB8BB8}" type="sibTrans" cxnId="{CC07F5C4-3B77-4FF2-AD96-768E73644111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B5392B04-F70A-4D4A-AEEC-2214AE7107FD}" type="sibTrans" cxnId="{29618550-9D14-4C95-96E0-DDD652786995}">
      <dgm:prSet custT="1"/>
      <dgm:spPr/>
      <dgm:t>
        <a:bodyPr/>
        <a:lstStyle/>
        <a:p>
          <a:endParaRPr lang="en-US" sz="1200">
            <a:latin typeface="Comic Sans MS" panose="030f0702030302020204" pitchFamily="66" charset="0"/>
          </a:endParaRPr>
        </a:p>
      </dgm:t>
    </dgm:pt>
    <dgm:pt modelId="{6CBAE209-9382-4A50-83DB-416D538C7285}" type="pres">
      <dgm:prSet presAssocID="{5187BBED-11FE-4CF4-BAC2-B3A985C93D56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F8770159-90B9-4028-BD67-471A37F0CC1F}" type="pres">
      <dgm:prSet presAssocID="{5A51D107-B73C-43AE-985D-23B7B995F6A8}" presName="parentText" presStyleLbl="node1" presStyleCnt="1" custScaleY="156578" custLinFactNeighborX="-8553" custLinFactNeighborY="-50614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04C6E405-CFDD-4255-9516-081932105FF4}" type="pres">
      <dgm:prSet presAssocID="{5A51D107-B73C-43AE-985D-23B7B995F6A8}" presName="childText" presStyleLbl="revTx" presStyleCnt="1" custScaleY="15247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29618550-9D14-4C95-96E0-DDD652786995}" srcId="{5187BBED-11FE-4CF4-BAC2-B3A985C93D56}" destId="{5A51D107-B73C-43AE-985D-23B7B995F6A8}" srcOrd="0" destOrd="0" parTransId="{280240B0-D5C7-47C5-A380-ADC09F629E18}" sibTransId="{B5392B04-F70A-4D4A-AEEC-2214AE7107FD}"/>
    <dgm:cxn modelId="{CC07F5C4-3B77-4FF2-AD96-768E73644111}" srcId="{5A51D107-B73C-43AE-985D-23B7B995F6A8}" destId="{BADC6339-D505-4FAC-83FC-C886168585E1}" srcOrd="0" destOrd="0" parTransId="{242D8411-27BE-4054-AF21-26A828705D13}" sibTransId="{F92AC387-D0DB-477D-B487-ED87D4EB8BB8}"/>
    <dgm:cxn modelId="{CB310F68-442B-4431-8030-A2948DD48E91}" type="presOf" srcId="{5187BBED-11FE-4CF4-BAC2-B3A985C93D56}" destId="{6CBAE209-9382-4A50-83DB-416D538C7285}" srcOrd="0" destOrd="0" presId="urn:microsoft.com/office/officeart/2005/8/layout/vList2"/>
    <dgm:cxn modelId="{3E8E104E-A7E9-423C-AA02-4B4B103BA21E}" type="presParOf" srcId="{6CBAE209-9382-4A50-83DB-416D538C7285}" destId="{F8770159-90B9-4028-BD67-471A37F0CC1F}" srcOrd="0" destOrd="0" presId="urn:microsoft.com/office/officeart/2005/8/layout/vList2"/>
    <dgm:cxn modelId="{DDF7305E-2ED3-4A1B-B30F-E250F8FB7E85}" type="presOf" srcId="{5A51D107-B73C-43AE-985D-23B7B995F6A8}" destId="{F8770159-90B9-4028-BD67-471A37F0CC1F}" srcOrd="0" destOrd="0" presId="urn:microsoft.com/office/officeart/2005/8/layout/vList2"/>
    <dgm:cxn modelId="{BF7B4ED3-C225-4098-B6AF-DA1D7EF3A739}" type="presParOf" srcId="{6CBAE209-9382-4A50-83DB-416D538C7285}" destId="{04C6E405-CFDD-4255-9516-081932105FF4}" srcOrd="1" destOrd="0" presId="urn:microsoft.com/office/officeart/2005/8/layout/vList2"/>
    <dgm:cxn modelId="{A2A94C1B-9EDB-41DF-8CB1-053FBE6F904D}" type="presOf" srcId="{BADC6339-D505-4FAC-83FC-C886168585E1}" destId="{04C6E405-CFDD-4255-9516-081932105FF4}" srcOrd="0" destOrd="0" presId="urn:microsoft.com/office/officeart/2005/8/layout/vList2"/>
  </dgm:cxnLst>
  <dgm:bg>
    <a:blipFill>
      <a:blip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66565F-2C22-46F7-AE3E-2162AC7E639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CAD451D-2F03-4D0B-BEC7-1B5576FC9758}" type="parTrans" cxnId="{FB67431B-7734-41DD-9FD3-28D72F630708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3AE63FC5-3713-4552-8E7B-04E7C76A6EAF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III- TAZMİNAT</a:t>
          </a:r>
        </a:p>
        <a:p>
          <a:pPr algn="just"/>
          <a:r>
            <a:rPr lang="tr-TR" sz="1800">
              <a:latin typeface="Comic Sans MS" panose="030f0702030302020204" pitchFamily="66" charset="0"/>
            </a:rPr>
            <a:t>Hukuka aykırı olarak verilen </a:t>
          </a:r>
          <a:r>
            <a:rPr lang="tr-TR" sz="1800" b="1">
              <a:latin typeface="Comic Sans MS" panose="030f0702030302020204" pitchFamily="66" charset="0"/>
            </a:rPr>
            <a:t>zararın</a:t>
          </a:r>
          <a:r>
            <a:rPr lang="tr-TR" sz="1800">
              <a:latin typeface="Comic Sans MS" panose="030f0702030302020204" pitchFamily="66" charset="0"/>
            </a:rPr>
            <a:t> </a:t>
          </a:r>
          <a:r>
            <a:rPr lang="tr-TR" sz="1800" b="1">
              <a:latin typeface="Comic Sans MS" panose="030f0702030302020204" pitchFamily="66" charset="0"/>
            </a:rPr>
            <a:t>giderilmesidir</a:t>
          </a:r>
          <a:r>
            <a:rPr lang="tr-TR" sz="1800">
              <a:latin typeface="Comic Sans MS" panose="030f0702030302020204" pitchFamily="66" charset="0"/>
            </a:rPr>
            <a:t>. Haksız fiil veya  sözleşmenin yerine getirilmemesinden doğar.</a:t>
          </a:r>
        </a:p>
      </dgm:t>
    </dgm:pt>
    <dgm:pt modelId="{E86C065F-6DC3-4A50-8D23-AC8DB4C353DF}" type="parTrans" cxnId="{4C59CDB1-D824-442F-9005-87CA1B4A5F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A4987E1C-8638-4B8A-948E-D059AD8FEDE5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Maddi Tazminat</a:t>
          </a:r>
        </a:p>
        <a:p>
          <a:pPr algn="just"/>
          <a:r>
            <a:rPr lang="tr-TR" sz="1800">
              <a:latin typeface="Comic Sans MS" panose="030f0702030302020204" pitchFamily="66" charset="0"/>
            </a:rPr>
            <a:t>Malvarlığındaki eksilmenin </a:t>
          </a:r>
          <a:r>
            <a:rPr lang="tr-TR" sz="1800"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800">
              <a:latin typeface="Comic Sans MS" panose="030f0702030302020204" pitchFamily="66" charset="0"/>
            </a:rPr>
            <a:t> giderilmesi için </a:t>
          </a:r>
        </a:p>
      </dgm:t>
    </dgm:pt>
    <dgm:pt modelId="{593E911D-8EDF-43DE-8934-8B476FA40200}" type="sibTrans" cxnId="{4C59CDB1-D824-442F-9005-87CA1B4A5F2F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15508E31-3749-43FC-B670-A5C2BD96170E}" type="parTrans" cxnId="{F598CFDB-FC59-4D32-9863-42B8F49B077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1A4A1C93-1F0E-4849-BB0E-EFA061DC12B0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Manevi Tazminat</a:t>
          </a:r>
        </a:p>
        <a:p>
          <a:pPr algn="just"/>
          <a:r>
            <a:rPr lang="tr-TR" sz="1800">
              <a:latin typeface="Comic Sans MS" panose="030f0702030302020204" pitchFamily="66" charset="0"/>
            </a:rPr>
            <a:t>Kişilik haklarında yaşanan eksilmenin </a:t>
          </a:r>
          <a:r>
            <a:rPr lang="tr-TR" sz="1800"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800">
              <a:latin typeface="Comic Sans MS" panose="030f0702030302020204" pitchFamily="66" charset="0"/>
            </a:rPr>
            <a:t> giderilmesi </a:t>
          </a:r>
        </a:p>
      </dgm:t>
    </dgm:pt>
    <dgm:pt modelId="{B28D1906-B897-4F46-A6CF-70120B6D66A0}" type="sibTrans" cxnId="{F598CFDB-FC59-4D32-9863-42B8F49B077B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1E016E3F-3413-4D1D-B7BF-432CD8797650}" type="sibTrans" cxnId="{FB67431B-7734-41DD-9FD3-28D72F630708}">
      <dgm:prSet custT="1"/>
      <dgm:spPr/>
      <dgm:t>
        <a:bodyPr/>
        <a:lstStyle/>
        <a:p>
          <a:endParaRPr lang="tr-TR" sz="1800">
            <a:latin typeface="Comic Sans MS" panose="030f0702030302020204" pitchFamily="66" charset="0"/>
          </a:endParaRPr>
        </a:p>
      </dgm:t>
    </dgm:pt>
    <dgm:pt modelId="{A1D79A07-6609-43DA-8567-197E24BA9B44}" type="pres">
      <dgm:prSet presAssocID="{8C66565F-2C22-46F7-AE3E-2162AC7E6391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07AFA2D-C006-4146-AFFC-7CB3FA0BF036}" type="pres">
      <dgm:prSet presAssocID="{8C66565F-2C22-46F7-AE3E-2162AC7E6391}" presName="hierFlow"/>
      <dgm:spPr/>
      <dgm:t>
        <a:bodyPr/>
        <a:lstStyle/>
        <a:p/>
      </dgm:t>
    </dgm:pt>
    <dgm:pt modelId="{3E96DAD3-8D04-40BC-AE73-5DE221475B5D}" type="pres">
      <dgm:prSet presAssocID="{8C66565F-2C22-46F7-AE3E-2162AC7E6391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/>
      </dgm:t>
    </dgm:pt>
    <dgm:pt modelId="{BB89AA9C-8860-44A0-A3C2-F68BB55D84B0}" type="pres">
      <dgm:prSet presAssocID="{3AE63FC5-3713-4552-8E7B-04E7C76A6EAF}" presName="Name14"/>
      <dgm:spPr/>
      <dgm:t>
        <a:bodyPr/>
        <a:lstStyle/>
        <a:p/>
      </dgm:t>
    </dgm:pt>
    <dgm:pt modelId="{5BC05ACC-D554-46CA-9CFA-60D3862B0213}" type="pres">
      <dgm:prSet presAssocID="{3AE63FC5-3713-4552-8E7B-04E7C76A6EAF}" presName="level1Shape" presStyleLbl="node0" presStyleCnt="1" custScaleX="755124" custScaleY="140817">
        <dgm:presLayoutVars>
          <dgm:chPref val="3"/>
        </dgm:presLayoutVars>
      </dgm:prSet>
      <dgm:spPr/>
      <dgm:t>
        <a:bodyPr/>
        <a:lstStyle/>
        <a:p/>
      </dgm:t>
    </dgm:pt>
    <dgm:pt modelId="{E8A52B64-620A-4B43-98CC-13356A7179D6}" type="pres">
      <dgm:prSet presAssocID="{3AE63FC5-3713-4552-8E7B-04E7C76A6EAF}" presName="hierChild2"/>
      <dgm:spPr/>
      <dgm:t>
        <a:bodyPr/>
        <a:lstStyle/>
        <a:p/>
      </dgm:t>
    </dgm:pt>
    <dgm:pt modelId="{199267D1-9CFC-4B62-BB7F-E94F353CE51C}" type="pres">
      <dgm:prSet presAssocID="{E86C065F-6DC3-4A50-8D23-AC8DB4C353DF}" presName="Name19" presStyleLbl="parChTrans1D2" presStyleCnt="2"/>
      <dgm:spPr/>
      <dgm:t>
        <a:bodyPr/>
        <a:lstStyle/>
        <a:p/>
      </dgm:t>
    </dgm:pt>
    <dgm:pt modelId="{78276584-29A5-4159-BC5A-0F68455892A8}" type="pres">
      <dgm:prSet presAssocID="{A4987E1C-8638-4B8A-948E-D059AD8FEDE5}" presName="Name21"/>
      <dgm:spPr/>
      <dgm:t>
        <a:bodyPr/>
        <a:lstStyle/>
        <a:p/>
      </dgm:t>
    </dgm:pt>
    <dgm:pt modelId="{B7DDA79F-F737-4B9E-AAC0-11FA9E264D3F}" type="pres">
      <dgm:prSet presAssocID="{A4987E1C-8638-4B8A-948E-D059AD8FEDE5}" presName="level2Shape" presStyleLbl="node2" presStyleCnt="2" custScaleX="470504" custScaleY="145723"/>
      <dgm:spPr/>
      <dgm:t>
        <a:bodyPr/>
        <a:lstStyle/>
        <a:p/>
      </dgm:t>
    </dgm:pt>
    <dgm:pt modelId="{C6670594-163C-4B53-BE2A-511D4B244653}" type="pres">
      <dgm:prSet presAssocID="{A4987E1C-8638-4B8A-948E-D059AD8FEDE5}" presName="hierChild3"/>
      <dgm:spPr/>
      <dgm:t>
        <a:bodyPr/>
        <a:lstStyle/>
        <a:p/>
      </dgm:t>
    </dgm:pt>
    <dgm:pt modelId="{437E5AA0-19BD-4E1E-B486-09533876CCA1}" type="pres">
      <dgm:prSet presAssocID="{15508E31-3749-43FC-B670-A5C2BD96170E}" presName="Name19" presStyleLbl="parChTrans1D2" presStyleIdx="1" presStyleCnt="2"/>
      <dgm:spPr/>
      <dgm:t>
        <a:bodyPr/>
        <a:lstStyle/>
        <a:p/>
      </dgm:t>
    </dgm:pt>
    <dgm:pt modelId="{6AB6EFB3-F9B4-4D19-BE09-7F626A422C1C}" type="pres">
      <dgm:prSet presAssocID="{1A4A1C93-1F0E-4849-BB0E-EFA061DC12B0}" presName="Name21"/>
      <dgm:spPr/>
      <dgm:t>
        <a:bodyPr/>
        <a:lstStyle/>
        <a:p/>
      </dgm:t>
    </dgm:pt>
    <dgm:pt modelId="{263FC9E9-C452-406C-8458-29A93E5095DF}" type="pres">
      <dgm:prSet presAssocID="{1A4A1C93-1F0E-4849-BB0E-EFA061DC12B0}" presName="level2Shape" presStyleLbl="node2" presStyleIdx="1" presStyleCnt="2" custScaleX="566976" custScaleY="145723"/>
      <dgm:spPr/>
      <dgm:t>
        <a:bodyPr/>
        <a:lstStyle/>
        <a:p/>
      </dgm:t>
    </dgm:pt>
    <dgm:pt modelId="{95FCC9C4-8C12-4A55-A338-17750F01BED3}" type="pres">
      <dgm:prSet presAssocID="{1A4A1C93-1F0E-4849-BB0E-EFA061DC12B0}" presName="hierChild3"/>
      <dgm:spPr/>
      <dgm:t>
        <a:bodyPr/>
        <a:lstStyle/>
        <a:p/>
      </dgm:t>
    </dgm:pt>
    <dgm:pt modelId="{3D2025D8-16D1-4E9D-A671-6E8061730274}" type="pres">
      <dgm:prSet presAssocID="{8C66565F-2C22-46F7-AE3E-2162AC7E6391}" presName="bgShapesFlow"/>
      <dgm:spPr/>
      <dgm:t>
        <a:bodyPr/>
        <a:lstStyle/>
        <a:p/>
      </dgm:t>
    </dgm:pt>
  </dgm:ptLst>
  <dgm:cxnLst>
    <dgm:cxn modelId="{FB67431B-7734-41DD-9FD3-28D72F630708}" srcId="{8C66565F-2C22-46F7-AE3E-2162AC7E6391}" destId="{3AE63FC5-3713-4552-8E7B-04E7C76A6EAF}" srcOrd="0" destOrd="0" parTransId="{8CAD451D-2F03-4D0B-BEC7-1B5576FC9758}" sibTransId="{1E016E3F-3413-4D1D-B7BF-432CD8797650}"/>
    <dgm:cxn modelId="{4C59CDB1-D824-442F-9005-87CA1B4A5F2F}" srcId="{3AE63FC5-3713-4552-8E7B-04E7C76A6EAF}" destId="{A4987E1C-8638-4B8A-948E-D059AD8FEDE5}" srcOrd="0" destOrd="0" parTransId="{E86C065F-6DC3-4A50-8D23-AC8DB4C353DF}" sibTransId="{593E911D-8EDF-43DE-8934-8B476FA40200}"/>
    <dgm:cxn modelId="{F598CFDB-FC59-4D32-9863-42B8F49B077B}" srcId="{3AE63FC5-3713-4552-8E7B-04E7C76A6EAF}" destId="{1A4A1C93-1F0E-4849-BB0E-EFA061DC12B0}" srcOrd="1" destOrd="0" parTransId="{15508E31-3749-43FC-B670-A5C2BD96170E}" sibTransId="{B28D1906-B897-4F46-A6CF-70120B6D66A0}"/>
    <dgm:cxn modelId="{E228CCDE-078E-40B5-B4D7-D681BBA98957}" type="presOf" srcId="{8C66565F-2C22-46F7-AE3E-2162AC7E6391}" destId="{A1D79A07-6609-43DA-8567-197E24BA9B44}" srcOrd="0" destOrd="0" presId="urn:microsoft.com/office/officeart/2005/8/layout/hierarchy6"/>
    <dgm:cxn modelId="{EA331B0F-2554-40A1-A2C8-2C1C54A2C608}" type="presParOf" srcId="{A1D79A07-6609-43DA-8567-197E24BA9B44}" destId="{807AFA2D-C006-4146-AFFC-7CB3FA0BF036}" srcOrd="0" destOrd="0" presId="urn:microsoft.com/office/officeart/2005/8/layout/hierarchy6"/>
    <dgm:cxn modelId="{F521CC3F-1C71-4E55-9E58-69C83893DEFC}" type="presParOf" srcId="{807AFA2D-C006-4146-AFFC-7CB3FA0BF036}" destId="{3E96DAD3-8D04-40BC-AE73-5DE221475B5D}" srcOrd="0" destOrd="0" presId="urn:microsoft.com/office/officeart/2005/8/layout/hierarchy6"/>
    <dgm:cxn modelId="{2528F133-E4C1-4312-A1B9-B627C0D1B082}" type="presParOf" srcId="{3E96DAD3-8D04-40BC-AE73-5DE221475B5D}" destId="{BB89AA9C-8860-44A0-A3C2-F68BB55D84B0}" srcOrd="0" destOrd="0" presId="urn:microsoft.com/office/officeart/2005/8/layout/hierarchy6"/>
    <dgm:cxn modelId="{75CD09CF-1D8F-4012-9BDA-3A50064F5CEA}" type="presParOf" srcId="{BB89AA9C-8860-44A0-A3C2-F68BB55D84B0}" destId="{5BC05ACC-D554-46CA-9CFA-60D3862B0213}" srcOrd="0" destOrd="0" presId="urn:microsoft.com/office/officeart/2005/8/layout/hierarchy6"/>
    <dgm:cxn modelId="{0A52712F-B5AB-4E27-BB03-95A55673577B}" type="presOf" srcId="{3AE63FC5-3713-4552-8E7B-04E7C76A6EAF}" destId="{5BC05ACC-D554-46CA-9CFA-60D3862B0213}" srcOrd="0" destOrd="0" presId="urn:microsoft.com/office/officeart/2005/8/layout/hierarchy6"/>
    <dgm:cxn modelId="{DD630F2C-5149-4226-B0AA-780D482D035E}" type="presParOf" srcId="{BB89AA9C-8860-44A0-A3C2-F68BB55D84B0}" destId="{E8A52B64-620A-4B43-98CC-13356A7179D6}" srcOrd="1" destOrd="0" presId="urn:microsoft.com/office/officeart/2005/8/layout/hierarchy6"/>
    <dgm:cxn modelId="{FF10CD4F-CBDE-4C9E-825E-7518713354F2}" type="presParOf" srcId="{E8A52B64-620A-4B43-98CC-13356A7179D6}" destId="{199267D1-9CFC-4B62-BB7F-E94F353CE51C}" srcOrd="0" destOrd="0" presId="urn:microsoft.com/office/officeart/2005/8/layout/hierarchy6"/>
    <dgm:cxn modelId="{B0A589C7-B106-419C-9C9F-F31C3AAFCAA0}" type="presOf" srcId="{E86C065F-6DC3-4A50-8D23-AC8DB4C353DF}" destId="{199267D1-9CFC-4B62-BB7F-E94F353CE51C}" srcOrd="0" destOrd="0" presId="urn:microsoft.com/office/officeart/2005/8/layout/hierarchy6"/>
    <dgm:cxn modelId="{7B09E31B-FC9C-45F8-8938-4B342F59C192}" type="presParOf" srcId="{E8A52B64-620A-4B43-98CC-13356A7179D6}" destId="{78276584-29A5-4159-BC5A-0F68455892A8}" srcOrd="1" destOrd="0" presId="urn:microsoft.com/office/officeart/2005/8/layout/hierarchy6"/>
    <dgm:cxn modelId="{76DABC3D-AD89-4B3C-8D9C-56E266EEF0F0}" type="presParOf" srcId="{78276584-29A5-4159-BC5A-0F68455892A8}" destId="{B7DDA79F-F737-4B9E-AAC0-11FA9E264D3F}" srcOrd="0" destOrd="0" presId="urn:microsoft.com/office/officeart/2005/8/layout/hierarchy6"/>
    <dgm:cxn modelId="{F4A8F8D4-F18D-44E8-874F-E3F829C9AE5C}" type="presOf" srcId="{A4987E1C-8638-4B8A-948E-D059AD8FEDE5}" destId="{B7DDA79F-F737-4B9E-AAC0-11FA9E264D3F}" srcOrd="0" destOrd="0" presId="urn:microsoft.com/office/officeart/2005/8/layout/hierarchy6"/>
    <dgm:cxn modelId="{C9E07EC1-1576-4903-A747-427BE788B644}" type="presParOf" srcId="{78276584-29A5-4159-BC5A-0F68455892A8}" destId="{C6670594-163C-4B53-BE2A-511D4B244653}" srcOrd="1" destOrd="0" presId="urn:microsoft.com/office/officeart/2005/8/layout/hierarchy6"/>
    <dgm:cxn modelId="{EBF3FC5E-9197-4CC5-9C5C-4A21845EF503}" type="presParOf" srcId="{E8A52B64-620A-4B43-98CC-13356A7179D6}" destId="{437E5AA0-19BD-4E1E-B486-09533876CCA1}" srcOrd="2" destOrd="0" presId="urn:microsoft.com/office/officeart/2005/8/layout/hierarchy6"/>
    <dgm:cxn modelId="{B11CD272-6A51-48B0-A99C-B3EBBEF66C9D}" type="presOf" srcId="{15508E31-3749-43FC-B670-A5C2BD96170E}" destId="{437E5AA0-19BD-4E1E-B486-09533876CCA1}" srcOrd="0" destOrd="0" presId="urn:microsoft.com/office/officeart/2005/8/layout/hierarchy6"/>
    <dgm:cxn modelId="{2D51D281-4B35-4193-AFD3-D6EE1420540C}" type="presParOf" srcId="{E8A52B64-620A-4B43-98CC-13356A7179D6}" destId="{6AB6EFB3-F9B4-4D19-BE09-7F626A422C1C}" srcOrd="3" destOrd="0" presId="urn:microsoft.com/office/officeart/2005/8/layout/hierarchy6"/>
    <dgm:cxn modelId="{F9F2BAFC-2F55-4C8B-8BA3-FAF1E193DDD5}" type="presParOf" srcId="{6AB6EFB3-F9B4-4D19-BE09-7F626A422C1C}" destId="{263FC9E9-C452-406C-8458-29A93E5095DF}" srcOrd="0" destOrd="0" presId="urn:microsoft.com/office/officeart/2005/8/layout/hierarchy6"/>
    <dgm:cxn modelId="{10166609-BC3F-4833-9EA6-81152226D9FF}" type="presOf" srcId="{1A4A1C93-1F0E-4849-BB0E-EFA061DC12B0}" destId="{263FC9E9-C452-406C-8458-29A93E5095DF}" srcOrd="0" destOrd="0" presId="urn:microsoft.com/office/officeart/2005/8/layout/hierarchy6"/>
    <dgm:cxn modelId="{15B3F811-A0F0-49CF-9813-FFC30A8A6475}" type="presParOf" srcId="{6AB6EFB3-F9B4-4D19-BE09-7F626A422C1C}" destId="{95FCC9C4-8C12-4A55-A338-17750F01BED3}" srcOrd="1" destOrd="0" presId="urn:microsoft.com/office/officeart/2005/8/layout/hierarchy6"/>
    <dgm:cxn modelId="{D78EAF02-1DC5-4AE2-9D17-B81362EDDCCE}" type="presParOf" srcId="{A1D79A07-6609-43DA-8567-197E24BA9B44}" destId="{3D2025D8-16D1-4E9D-A671-6E806173027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D58AF11-77ED-49CC-872B-E818C24BA6B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BFFEFB-304D-43C5-8DC8-EB03EEDB48B8}" type="parTrans" cxnId="{D78E0D9C-12AB-4D20-8B5C-5D28FAB6CCC9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2E5F5904-1CB0-4A5F-BCB0-0B630CA416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IV- İPTAL</a:t>
          </a:r>
          <a:endParaRPr lang="en-US" sz="1800" b="1">
            <a:latin typeface="Comic Sans MS" panose="030f0702030302020204" pitchFamily="66" charset="0"/>
          </a:endParaRPr>
        </a:p>
      </dgm:t>
    </dgm:pt>
    <dgm:pt modelId="{21FADA31-E0CF-4C08-86AD-93DBC63BD6A3}" type="parTrans" cxnId="{9A85770E-EA8A-4C33-BE0C-878303D27CEC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45A73CC3-2415-478B-8F7F-8010FBBB303F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Tanım: </a:t>
          </a:r>
          <a:r>
            <a:rPr lang="tr-TR" sz="1800">
              <a:latin typeface="Comic Sans MS" panose="030f0702030302020204" pitchFamily="66" charset="0"/>
            </a:rPr>
            <a:t>Hukuk kurallarına aykırı yapılan bir </a:t>
          </a:r>
          <a:r>
            <a:rPr lang="tr-TR" sz="1800" b="1" u="sng">
              <a:latin typeface="Comic Sans MS" panose="030f0702030302020204" pitchFamily="66" charset="0"/>
            </a:rPr>
            <a:t>idari işlemin </a:t>
          </a:r>
          <a:r>
            <a:rPr lang="tr-TR" sz="1800">
              <a:latin typeface="Comic Sans MS" panose="030f0702030302020204" pitchFamily="66" charset="0"/>
            </a:rPr>
            <a:t>mahkeme kararı ile ortadan kaldırılmasıdır.  </a:t>
          </a:r>
          <a:endParaRPr lang="en-US" sz="1800">
            <a:latin typeface="Comic Sans MS" panose="030f0702030302020204" pitchFamily="66" charset="0"/>
          </a:endParaRPr>
        </a:p>
      </dgm:t>
    </dgm:pt>
    <dgm:pt modelId="{D69BE26F-700A-4D01-A931-2447F666DB08}" type="sibTrans" cxnId="{9A85770E-EA8A-4C33-BE0C-878303D27CEC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F122EAF5-724A-4F56-BC51-48A0990D5DAE}" type="sibTrans" cxnId="{D78E0D9C-12AB-4D20-8B5C-5D28FAB6CCC9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82CC167A-4178-43C0-8F52-7450F328CF37}" type="pres">
      <dgm:prSet presAssocID="{1D58AF11-77ED-49CC-872B-E818C24BA6B3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26E2DCFF-099B-470F-8658-096F5A69D53E}" type="pres">
      <dgm:prSet presAssocID="{2E5F5904-1CB0-4A5F-BCB0-0B630CA4162C}" presName="parentText" presStyleLbl="node1" presStyleCnt="1" custScaleY="43441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2885B9E4-4A1A-4A39-A7AA-F8549FD87A50}" type="pres">
      <dgm:prSet presAssocID="{2E5F5904-1CB0-4A5F-BCB0-0B630CA4162C}" presName="childText" presStyleLbl="revTx" presStyleCnt="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D78E0D9C-12AB-4D20-8B5C-5D28FAB6CCC9}" srcId="{1D58AF11-77ED-49CC-872B-E818C24BA6B3}" destId="{2E5F5904-1CB0-4A5F-BCB0-0B630CA4162C}" srcOrd="0" destOrd="0" parTransId="{E3BFFEFB-304D-43C5-8DC8-EB03EEDB48B8}" sibTransId="{F122EAF5-724A-4F56-BC51-48A0990D5DAE}"/>
    <dgm:cxn modelId="{9A85770E-EA8A-4C33-BE0C-878303D27CEC}" srcId="{2E5F5904-1CB0-4A5F-BCB0-0B630CA4162C}" destId="{45A73CC3-2415-478B-8F7F-8010FBBB303F}" srcOrd="0" destOrd="0" parTransId="{21FADA31-E0CF-4C08-86AD-93DBC63BD6A3}" sibTransId="{D69BE26F-700A-4D01-A931-2447F666DB08}"/>
    <dgm:cxn modelId="{6867A182-A07B-4415-AAA6-7BF0B15F7BDC}" type="presOf" srcId="{1D58AF11-77ED-49CC-872B-E818C24BA6B3}" destId="{82CC167A-4178-43C0-8F52-7450F328CF37}" srcOrd="0" destOrd="0" presId="urn:microsoft.com/office/officeart/2005/8/layout/vList2"/>
    <dgm:cxn modelId="{A355AC8D-D3F7-4488-B612-3E442056F6F3}" type="presParOf" srcId="{82CC167A-4178-43C0-8F52-7450F328CF37}" destId="{26E2DCFF-099B-470F-8658-096F5A69D53E}" srcOrd="0" destOrd="0" presId="urn:microsoft.com/office/officeart/2005/8/layout/vList2"/>
    <dgm:cxn modelId="{F0CAE32A-19BB-4886-B91D-7ECB3C459963}" type="presOf" srcId="{2E5F5904-1CB0-4A5F-BCB0-0B630CA4162C}" destId="{26E2DCFF-099B-470F-8658-096F5A69D53E}" srcOrd="0" destOrd="0" presId="urn:microsoft.com/office/officeart/2005/8/layout/vList2"/>
    <dgm:cxn modelId="{683E1C3B-6510-4DDC-B00F-2C4739A70A54}" type="presParOf" srcId="{82CC167A-4178-43C0-8F52-7450F328CF37}" destId="{2885B9E4-4A1A-4A39-A7AA-F8549FD87A50}" srcOrd="1" destOrd="0" presId="urn:microsoft.com/office/officeart/2005/8/layout/vList2"/>
    <dgm:cxn modelId="{2653A316-C8E1-4566-9B19-0AB404D20C31}" type="presOf" srcId="{45A73CC3-2415-478B-8F7F-8010FBBB303F}" destId="{2885B9E4-4A1A-4A39-A7AA-F8549FD87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0838A1F-28B6-428E-8888-8A61F3A9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FF33A-D345-4747-931F-9645C97AE07C}" type="parTrans" cxnId="{0252D7C0-572F-4618-B9B5-A1287C2F4D0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7AFD9C66-57FE-4C59-881E-0D77C27A5A2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pPr algn="ctr"/>
          <a:r>
            <a:rPr lang="tr-TR" sz="1800" b="1">
              <a:latin typeface="Comic Sans MS" panose="030f0702030302020204" pitchFamily="66" charset="0"/>
            </a:rPr>
            <a:t>V- MÜSADERE:</a:t>
          </a:r>
          <a:endParaRPr lang="en-US" sz="1800" b="1">
            <a:latin typeface="Comic Sans MS" panose="030f0702030302020204" pitchFamily="66" charset="0"/>
          </a:endParaRPr>
        </a:p>
      </dgm:t>
    </dgm:pt>
    <dgm:pt modelId="{3358EC83-CA1B-4F9E-BC6F-38F14B178F2B}" type="parTrans" cxnId="{FC2C56DA-5654-4865-9F74-58C301CA8AFB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1F16B751-7980-4501-A0B1-B3AEBAB200C7}">
      <dgm:prSet phldrT="[Text]" custT="1"/>
      <dgm:spPr>
        <a:blipFill rotWithShape="0">
          <a:blip r:embed="rId1"/>
          <a:tile tx="0" ty="0" sx="100000" sy="100000" flip="none" algn="tl"/>
        </a:blipFill>
      </dgm:spPr>
      <dgm:t>
        <a:bodyPr/>
        <a:lstStyle/>
        <a:p>
          <a:r>
            <a:rPr lang="tr-TR" sz="1800" b="1">
              <a:latin typeface="Comic Sans MS" panose="030f0702030302020204" pitchFamily="66" charset="0"/>
            </a:rPr>
            <a:t>Tanım:</a:t>
          </a:r>
          <a:r>
            <a:rPr lang="tr-TR" sz="1800">
              <a:latin typeface="Comic Sans MS" panose="030f0702030302020204" pitchFamily="66" charset="0"/>
            </a:rPr>
            <a:t> Suç olan alete veya ondan elde edilen gelire el koyulmasıdır.</a:t>
          </a:r>
          <a:endParaRPr lang="en-US" sz="1800">
            <a:latin typeface="Comic Sans MS" panose="030f0702030302020204" pitchFamily="66" charset="0"/>
          </a:endParaRPr>
        </a:p>
      </dgm:t>
    </dgm:pt>
    <dgm:pt modelId="{0D3E8215-77DA-4884-BFAD-F4A37E77B688}" type="sibTrans" cxnId="{FC2C56DA-5654-4865-9F74-58C301CA8AFB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2F833F9D-F069-48E9-BD75-0A454AFCFACE}" type="sibTrans" cxnId="{0252D7C0-572F-4618-B9B5-A1287C2F4D01}">
      <dgm:prSet custT="1"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7D1E60C2-5EAA-4D5B-A313-B2AFE703DC21}" type="pres">
      <dgm:prSet presAssocID="{00838A1F-28B6-428E-8888-8A61F3A98F2E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5165CFE7-A022-4B1C-B9D1-649974593067}" type="pres">
      <dgm:prSet presAssocID="{7AFD9C66-57FE-4C59-881E-0D77C27A5A28}" presName="parentText" presStyleLbl="node1" presStyleCnt="1" custScaleY="58490" custLinFactNeighborX="353" custLinFactNeighborY="-3907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05B16A0E-08BF-4454-9980-C3A4F1DB4927}" type="pres">
      <dgm:prSet presAssocID="{7AFD9C66-57FE-4C59-881E-0D77C27A5A28}" presName="childText" presStyleLbl="revTx" presStyleCnt="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0252D7C0-572F-4618-B9B5-A1287C2F4D01}" srcId="{00838A1F-28B6-428E-8888-8A61F3A98F2E}" destId="{7AFD9C66-57FE-4C59-881E-0D77C27A5A28}" srcOrd="0" destOrd="0" parTransId="{FBFFF33A-D345-4747-931F-9645C97AE07C}" sibTransId="{2F833F9D-F069-48E9-BD75-0A454AFCFACE}"/>
    <dgm:cxn modelId="{FC2C56DA-5654-4865-9F74-58C301CA8AFB}" srcId="{7AFD9C66-57FE-4C59-881E-0D77C27A5A28}" destId="{1F16B751-7980-4501-A0B1-B3AEBAB200C7}" srcOrd="0" destOrd="0" parTransId="{3358EC83-CA1B-4F9E-BC6F-38F14B178F2B}" sibTransId="{0D3E8215-77DA-4884-BFAD-F4A37E77B688}"/>
    <dgm:cxn modelId="{15A35302-E39D-4714-B720-2B22D7B8FFA2}" type="presOf" srcId="{00838A1F-28B6-428E-8888-8A61F3A98F2E}" destId="{7D1E60C2-5EAA-4D5B-A313-B2AFE703DC21}" srcOrd="0" destOrd="0" presId="urn:microsoft.com/office/officeart/2005/8/layout/vList2"/>
    <dgm:cxn modelId="{F1EB3E70-ABEC-458E-9795-958D8417373D}" type="presParOf" srcId="{7D1E60C2-5EAA-4D5B-A313-B2AFE703DC21}" destId="{5165CFE7-A022-4B1C-B9D1-649974593067}" srcOrd="0" destOrd="0" presId="urn:microsoft.com/office/officeart/2005/8/layout/vList2"/>
    <dgm:cxn modelId="{81D9C315-5DD6-4D09-B509-E9EDCC9779E5}" type="presOf" srcId="{7AFD9C66-57FE-4C59-881E-0D77C27A5A28}" destId="{5165CFE7-A022-4B1C-B9D1-649974593067}" srcOrd="0" destOrd="0" presId="urn:microsoft.com/office/officeart/2005/8/layout/vList2"/>
    <dgm:cxn modelId="{E63C513C-D776-4D8B-8877-43BC783A0381}" type="presParOf" srcId="{7D1E60C2-5EAA-4D5B-A313-B2AFE703DC21}" destId="{05B16A0E-08BF-4454-9980-C3A4F1DB4927}" srcOrd="1" destOrd="0" presId="urn:microsoft.com/office/officeart/2005/8/layout/vList2"/>
    <dgm:cxn modelId="{33E3682A-DB08-46C0-8D53-604D2C4C6503}" type="presOf" srcId="{1F16B751-7980-4501-A0B1-B3AEBAB200C7}" destId="{05B16A0E-08BF-4454-9980-C3A4F1DB49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F7C04A-4D4F-413C-BD73-ACCCD5AC0F7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89CD97-E7D0-48AD-9D46-CE9B88417943}" type="parTrans" cxnId="{43A0F808-CA15-4631-AB50-C3031AC09ADD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A9B71CC7-492D-435F-9CE4-0C1FEC89D902}">
      <dgm:prSet phldrT="[Metin]" custT="1"/>
      <dgm:spPr/>
      <dgm:t>
        <a:bodyPr/>
        <a:lstStyle/>
        <a:p>
          <a:pPr algn="just"/>
          <a:r>
            <a:rPr lang="tr-TR" sz="1800" b="1"/>
            <a:t>Bir kişinin diğer bir kişiye hakaret etmesi durumunda kişilik hakkını zedeleyen kişinin verdiği zararı gidermesi aşağıdaki yaptırımlardan hangisini ifade eder?</a:t>
          </a:r>
          <a:endParaRPr lang="tr-TR" sz="1800"/>
        </a:p>
        <a:p>
          <a:pPr algn="just"/>
          <a:r>
            <a:rPr lang="tr-TR" sz="1800"/>
            <a:t>A. Cebri icra</a:t>
          </a:r>
        </a:p>
        <a:p>
          <a:pPr algn="just"/>
          <a:r>
            <a:rPr lang="tr-TR" sz="1800"/>
            <a:t>B. Mutlak butlan</a:t>
          </a:r>
        </a:p>
        <a:p>
          <a:pPr algn="just"/>
          <a:r>
            <a:rPr lang="tr-TR" sz="1800"/>
            <a:t>C. İptal</a:t>
          </a:r>
        </a:p>
        <a:p>
          <a:pPr algn="just"/>
          <a:r>
            <a:rPr lang="tr-TR" sz="1800"/>
            <a:t>D. Tazminat</a:t>
          </a:r>
        </a:p>
        <a:p>
          <a:pPr algn="just"/>
          <a:r>
            <a:rPr lang="tr-TR" sz="1800"/>
            <a:t>E. Ceza</a:t>
          </a:r>
          <a:endParaRPr lang="tr-TR" sz="1800">
            <a:latin typeface="Bookman T." pitchFamily="2" charset="0"/>
          </a:endParaRPr>
        </a:p>
      </dgm:t>
    </dgm:pt>
    <dgm:pt modelId="{272F5CC8-1487-48DB-B639-988DF35F5BDC}" type="sibTrans" cxnId="{43A0F808-CA15-4631-AB50-C3031AC09ADD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0C7BEB2E-F87B-4C5E-828F-33ED3FA10EFD}" type="parTrans" cxnId="{EF0B0972-A377-4086-ADCA-9910189E12FA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6846F013-4CBD-4389-947E-C9AF7A6C91D0}">
      <dgm:prSet phldrT="[Metin]" custT="1"/>
      <dgm:spPr/>
      <dgm:t>
        <a:bodyPr/>
        <a:lstStyle/>
        <a:p>
          <a:pPr algn="just"/>
          <a:r>
            <a:rPr lang="tr-TR" sz="1800" b="1"/>
            <a:t>Kira borcunu yerine getirmeyen borçlu hakkında, kiralayanın ilamsız ya da mahkemeden alacağı hükümle alacağını elde etmesini sağlayan sistem hangisidir?</a:t>
          </a:r>
          <a:endParaRPr lang="tr-TR" sz="1800"/>
        </a:p>
        <a:p>
          <a:pPr algn="just"/>
          <a:r>
            <a:rPr lang="tr-TR" sz="1800"/>
            <a:t>A) İhkak-ı hak		</a:t>
          </a:r>
        </a:p>
        <a:p>
          <a:pPr algn="just"/>
          <a:r>
            <a:rPr lang="tr-TR" sz="1800"/>
            <a:t>B) Cebri icra	</a:t>
          </a:r>
        </a:p>
        <a:p>
          <a:pPr algn="just"/>
          <a:r>
            <a:rPr lang="tr-TR" sz="1800"/>
            <a:t>C) Tazminat	</a:t>
          </a:r>
        </a:p>
        <a:p>
          <a:pPr algn="just"/>
          <a:r>
            <a:rPr lang="tr-TR" sz="1800"/>
            <a:t>D) Talep hakkı	</a:t>
          </a:r>
        </a:p>
        <a:p>
          <a:pPr algn="just"/>
          <a:r>
            <a:rPr lang="tr-TR" sz="1800"/>
            <a:t>E) Müsadere</a:t>
          </a:r>
          <a:endParaRPr lang="tr-TR" sz="1800">
            <a:latin typeface="Bookman T." pitchFamily="2" charset="0"/>
          </a:endParaRPr>
        </a:p>
      </dgm:t>
    </dgm:pt>
    <dgm:pt modelId="{A67C2D5A-1F52-4645-88E3-5EB16EE5F39B}" type="sibTrans" cxnId="{EF0B0972-A377-4086-ADCA-9910189E12FA}">
      <dgm:prSet custT="1"/>
      <dgm:spPr/>
      <dgm:t>
        <a:bodyPr/>
        <a:lstStyle/>
        <a:p>
          <a:pPr algn="just"/>
          <a:endParaRPr lang="tr-TR" sz="1000">
            <a:latin typeface="Bookman T." pitchFamily="2" charset="0"/>
          </a:endParaRPr>
        </a:p>
      </dgm:t>
    </dgm:pt>
    <dgm:pt modelId="{C1D6A9F1-063D-4C3A-8262-01D4B0A7F718}" type="pres">
      <dgm:prSet presAssocID="{C4F7C04A-4D4F-413C-BD73-ACCCD5AC0F76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D5C68CC-CCCE-4F93-B4F8-A8C493E69F25}" type="pres">
      <dgm:prSet presAssocID="{A9B71CC7-492D-435F-9CE4-0C1FEC89D902}" presName="node" presStyleLbl="node1" presStyleCnt="2" custScaleX="148292" custScaleY="190712">
        <dgm:presLayoutVars>
          <dgm:bulletEnabled val="1"/>
        </dgm:presLayoutVars>
      </dgm:prSet>
      <dgm:spPr/>
      <dgm:t>
        <a:bodyPr/>
        <a:lstStyle/>
        <a:p/>
      </dgm:t>
    </dgm:pt>
    <dgm:pt modelId="{FD5CC9F8-F005-480C-A126-54BC6BA6BAFF}" type="pres">
      <dgm:prSet presAssocID="{272F5CC8-1487-48DB-B639-988DF35F5BDC}" presName="sibTrans"/>
      <dgm:spPr/>
      <dgm:t>
        <a:bodyPr/>
        <a:lstStyle/>
        <a:p/>
      </dgm:t>
    </dgm:pt>
    <dgm:pt modelId="{17635860-4C7D-4C64-B026-DA60CA6F52D2}" type="pres">
      <dgm:prSet presAssocID="{6846F013-4CBD-4389-947E-C9AF7A6C91D0}" presName="node" presStyleLbl="node1" presStyleIdx="1" presStyleCnt="2" custScaleX="126454" custScaleY="19071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43A0F808-CA15-4631-AB50-C3031AC09ADD}" srcId="{C4F7C04A-4D4F-413C-BD73-ACCCD5AC0F76}" destId="{A9B71CC7-492D-435F-9CE4-0C1FEC89D902}" srcOrd="0" destOrd="0" parTransId="{2889CD97-E7D0-48AD-9D46-CE9B88417943}" sibTransId="{272F5CC8-1487-48DB-B639-988DF35F5BDC}"/>
    <dgm:cxn modelId="{EF0B0972-A377-4086-ADCA-9910189E12FA}" srcId="{C4F7C04A-4D4F-413C-BD73-ACCCD5AC0F76}" destId="{6846F013-4CBD-4389-947E-C9AF7A6C91D0}" srcOrd="1" destOrd="0" parTransId="{0C7BEB2E-F87B-4C5E-828F-33ED3FA10EFD}" sibTransId="{A67C2D5A-1F52-4645-88E3-5EB16EE5F39B}"/>
    <dgm:cxn modelId="{CFB5041E-258A-4C96-91D7-B00868FB1176}" type="presOf" srcId="{C4F7C04A-4D4F-413C-BD73-ACCCD5AC0F76}" destId="{C1D6A9F1-063D-4C3A-8262-01D4B0A7F718}" srcOrd="0" destOrd="0" presId="urn:microsoft.com/office/officeart/2005/8/layout/default"/>
    <dgm:cxn modelId="{FD4C4F7B-B5FF-47E1-9D62-1404410F9D8E}" type="presParOf" srcId="{C1D6A9F1-063D-4C3A-8262-01D4B0A7F718}" destId="{1D5C68CC-CCCE-4F93-B4F8-A8C493E69F25}" srcOrd="0" destOrd="0" presId="urn:microsoft.com/office/officeart/2005/8/layout/default"/>
    <dgm:cxn modelId="{BEE04AD6-2551-438B-ADD5-D7B9F835186D}" type="presOf" srcId="{A9B71CC7-492D-435F-9CE4-0C1FEC89D902}" destId="{1D5C68CC-CCCE-4F93-B4F8-A8C493E69F25}" srcOrd="0" destOrd="0" presId="urn:microsoft.com/office/officeart/2005/8/layout/default"/>
    <dgm:cxn modelId="{D385F47F-3148-4E57-892A-18DF31701A4F}" type="presParOf" srcId="{C1D6A9F1-063D-4C3A-8262-01D4B0A7F718}" destId="{FD5CC9F8-F005-480C-A126-54BC6BA6BAFF}" srcOrd="1" destOrd="0" presId="urn:microsoft.com/office/officeart/2005/8/layout/default"/>
    <dgm:cxn modelId="{4E6CB73D-FD4D-47BE-8865-DBBF926DA46B}" type="presParOf" srcId="{C1D6A9F1-063D-4C3A-8262-01D4B0A7F718}" destId="{17635860-4C7D-4C64-B026-DA60CA6F52D2}" srcOrd="2" destOrd="0" presId="urn:microsoft.com/office/officeart/2005/8/layout/default"/>
    <dgm:cxn modelId="{D46ADE3D-C930-4EA0-907E-56E6520E4489}" type="presOf" srcId="{6846F013-4CBD-4389-947E-C9AF7A6C91D0}" destId="{17635860-4C7D-4C64-B026-DA60CA6F52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5BC05ACC-D554-46CA-9CFA-60D3862B0213}">
      <dsp:nvSpPr>
        <dsp:cNvPr id="8" name=""/>
        <dsp:cNvSpPr/>
      </dsp:nvSpPr>
      <dsp:spPr>
        <a:xfrm>
          <a:off x="3793512" y="57867"/>
          <a:ext cx="3865902" cy="65318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SOSYAL DÜZEN KURALLARI</a:t>
          </a:r>
          <a:endParaRPr lang="tr-TR" sz="18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3812643" y="76998"/>
        <a:ext cx="3827640" cy="614924"/>
      </dsp:txXfrm>
    </dsp:sp>
    <dsp:sp modelId="{199267D1-9CFC-4B62-BB7F-E94F353CE51C}">
      <dsp:nvSpPr>
        <dsp:cNvPr id="9" name=""/>
        <dsp:cNvSpPr/>
      </dsp:nvSpPr>
      <dsp:spPr>
        <a:xfrm>
          <a:off x="1220730" y="711054"/>
          <a:ext cx="4505733" cy="404074"/>
        </a:xfrm>
        <a:custGeom>
          <a:rect l="0" t="0" r="0" b="0"/>
          <a:pathLst>
            <a:path>
              <a:moveTo>
                <a:pt x="4505733" y="0"/>
              </a:moveTo>
              <a:lnTo>
                <a:pt x="4505733" y="202037"/>
              </a:lnTo>
              <a:lnTo>
                <a:pt x="0" y="202037"/>
              </a:lnTo>
              <a:lnTo>
                <a:pt x="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B7DDA79F-F737-4B9E-AAC0-11FA9E264D3F}">
      <dsp:nvSpPr>
        <dsp:cNvPr id="10" name=""/>
        <dsp:cNvSpPr/>
      </dsp:nvSpPr>
      <dsp:spPr>
        <a:xfrm>
          <a:off x="281219" y="1115128"/>
          <a:ext cx="1879022" cy="332512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Din Kuralları</a:t>
          </a:r>
          <a:endParaRPr lang="tr-TR" sz="18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290958" y="1124867"/>
        <a:ext cx="1859544" cy="313034"/>
      </dsp:txXfrm>
    </dsp:sp>
    <dsp:sp modelId="{83102854-BB50-45AF-A970-C150B810DD09}">
      <dsp:nvSpPr>
        <dsp:cNvPr id="11" name=""/>
        <dsp:cNvSpPr/>
      </dsp:nvSpPr>
      <dsp:spPr>
        <a:xfrm>
          <a:off x="1175010" y="1447641"/>
          <a:ext cx="91440" cy="404074"/>
        </a:xfrm>
        <a:custGeom>
          <a:rect l="0" t="0" r="0" b="0"/>
          <a:pathLst>
            <a:path>
              <a:moveTo>
                <a:pt x="45720" y="0"/>
              </a:moveTo>
              <a:lnTo>
                <a:pt x="4572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1DB0DFA6-CBCC-4C02-9506-A1A6BD693C03}">
      <dsp:nvSpPr>
        <dsp:cNvPr id="12" name=""/>
        <dsp:cNvSpPr/>
      </dsp:nvSpPr>
      <dsp:spPr>
        <a:xfrm>
          <a:off x="66" y="1851716"/>
          <a:ext cx="2441327" cy="3899743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Kutsal irade </a:t>
          </a:r>
          <a:r>
            <a:rPr lang="tr-TR" sz="1400" kern="120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400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 </a:t>
          </a: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emir ve yasaklardır. </a:t>
          </a:r>
          <a:endParaRPr lang="tr-TR" sz="14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latin typeface="Comic Sans MS" panose="030f0702030302020204" pitchFamily="66" charset="0"/>
            </a:rPr>
            <a:t>Yaptırım: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>
              <a:latin typeface="Comic Sans MS" panose="030f0702030302020204" pitchFamily="66" charset="0"/>
            </a:rPr>
            <a:t>-</a:t>
          </a:r>
          <a:r>
            <a:rPr lang="tr-TR" sz="1400" b="1" kern="1200">
              <a:latin typeface="Comic Sans MS" panose="030f0702030302020204" pitchFamily="66" charset="0"/>
            </a:rPr>
            <a:t> </a:t>
          </a:r>
          <a:r>
            <a:rPr lang="tr-TR" sz="1400" kern="1200">
              <a:latin typeface="Comic Sans MS" panose="030f0702030302020204" pitchFamily="66" charset="0"/>
            </a:rPr>
            <a:t>Cehennem Ateşi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Comic Sans MS" panose="030f0702030302020204" pitchFamily="66" charset="0"/>
            </a:rPr>
            <a:t>- Günahkar olma</a:t>
          </a:r>
          <a:endParaRPr lang="tr-TR" sz="1400" b="1" kern="1200"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latin typeface="Comic Sans MS" panose="030f0702030302020204" pitchFamily="66" charset="0"/>
            </a:rPr>
            <a:t>Yaptırımın Niteliği: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rgbClr val="FF0000"/>
              </a:solidFill>
              <a:latin typeface="Comic Sans MS" panose="030f0702030302020204" pitchFamily="66" charset="0"/>
            </a:rPr>
            <a:t>Manevi Yaptırım</a:t>
          </a:r>
          <a:endParaRPr lang="tr-TR" sz="1400" b="0" kern="120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71570" y="1923220"/>
        <a:ext cx="2298319" cy="3756735"/>
      </dsp:txXfrm>
    </dsp:sp>
    <dsp:sp modelId="{C24ED51A-D866-4BF1-AAE3-EFE3273C8CF2}">
      <dsp:nvSpPr>
        <dsp:cNvPr id="13" name=""/>
        <dsp:cNvSpPr/>
      </dsp:nvSpPr>
      <dsp:spPr>
        <a:xfrm>
          <a:off x="4204672" y="711054"/>
          <a:ext cx="1521791" cy="404074"/>
        </a:xfrm>
        <a:custGeom>
          <a:rect l="0" t="0" r="0" b="0"/>
          <a:pathLst>
            <a:path>
              <a:moveTo>
                <a:pt x="1521791" y="0"/>
              </a:moveTo>
              <a:lnTo>
                <a:pt x="1521791" y="202037"/>
              </a:lnTo>
              <a:lnTo>
                <a:pt x="0" y="202037"/>
              </a:lnTo>
              <a:lnTo>
                <a:pt x="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BE34D97C-9441-49B9-83B2-C80FA1514171}">
      <dsp:nvSpPr>
        <dsp:cNvPr id="14" name=""/>
        <dsp:cNvSpPr/>
      </dsp:nvSpPr>
      <dsp:spPr>
        <a:xfrm>
          <a:off x="2932557" y="1115128"/>
          <a:ext cx="2544230" cy="37548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Görgü Kuralları</a:t>
          </a:r>
          <a:endParaRPr lang="tr-TR" sz="18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2943555" y="1126126"/>
        <a:ext cx="2522235" cy="353491"/>
      </dsp:txXfrm>
    </dsp:sp>
    <dsp:sp modelId="{2E84B7DE-DF26-4F8B-8AF1-2FDD0C4266AA}">
      <dsp:nvSpPr>
        <dsp:cNvPr id="15" name=""/>
        <dsp:cNvSpPr/>
      </dsp:nvSpPr>
      <dsp:spPr>
        <a:xfrm>
          <a:off x="4158952" y="1490615"/>
          <a:ext cx="91440" cy="404074"/>
        </a:xfrm>
        <a:custGeom>
          <a:rect l="0" t="0" r="0" b="0"/>
          <a:pathLst>
            <a:path>
              <a:moveTo>
                <a:pt x="45720" y="0"/>
              </a:moveTo>
              <a:lnTo>
                <a:pt x="4572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C712139B-4B16-44F5-B25D-23C0E10E52BE}">
      <dsp:nvSpPr>
        <dsp:cNvPr id="16" name=""/>
        <dsp:cNvSpPr/>
      </dsp:nvSpPr>
      <dsp:spPr>
        <a:xfrm>
          <a:off x="2895978" y="1894689"/>
          <a:ext cx="2617388" cy="4357095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Davranış kalıpları </a:t>
          </a: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400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 </a:t>
          </a:r>
          <a:r>
            <a:rPr lang="tr-TR" sz="1400" b="0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Adabı Muaşeret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u="none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latin typeface="Comic Sans MS" panose="030f0702030302020204" pitchFamily="66" charset="0"/>
            </a:rPr>
            <a:t>Yaptırım: </a:t>
          </a:r>
          <a:endParaRPr lang="tr-TR" sz="1400" u="none" kern="1200"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Saygısız,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Vefasız,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Görgüsüz.</a:t>
          </a:r>
          <a:endParaRPr lang="tr-TR" sz="1400" b="1" u="none" kern="1200"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latin typeface="Comic Sans MS" panose="030f0702030302020204" pitchFamily="66" charset="0"/>
            </a:rPr>
            <a:t>Yaptırımın Niteliği: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u="none" kern="1200">
              <a:solidFill>
                <a:srgbClr val="FF0000"/>
              </a:solidFill>
              <a:latin typeface="Comic Sans MS" panose="030f0702030302020204" pitchFamily="66" charset="0"/>
            </a:rPr>
            <a:t>Manevi </a:t>
          </a:r>
          <a:r>
            <a:rPr lang="tr-TR" sz="1800" b="0" kern="1200">
              <a:solidFill>
                <a:srgbClr val="FF0000"/>
              </a:solidFill>
              <a:latin typeface="Comic Sans MS" panose="030f0702030302020204" pitchFamily="66" charset="0"/>
            </a:rPr>
            <a:t>Yaptırım</a:t>
          </a:r>
          <a:endParaRPr lang="tr-TR" sz="1400" b="0" u="none" kern="120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2972639" y="1971350"/>
        <a:ext cx="2464067" cy="4203774"/>
      </dsp:txXfrm>
    </dsp:sp>
    <dsp:sp modelId="{ED231FE8-C59E-46E5-BA5E-52089E98440D}">
      <dsp:nvSpPr>
        <dsp:cNvPr id="17" name=""/>
        <dsp:cNvSpPr/>
      </dsp:nvSpPr>
      <dsp:spPr>
        <a:xfrm>
          <a:off x="5726463" y="711054"/>
          <a:ext cx="1462150" cy="404074"/>
        </a:xfrm>
        <a:custGeom>
          <a:rect l="0" t="0" r="0" b="0"/>
          <a:pathLst>
            <a:path>
              <a:moveTo>
                <a:pt x="0" y="0"/>
              </a:moveTo>
              <a:lnTo>
                <a:pt x="0" y="202037"/>
              </a:lnTo>
              <a:lnTo>
                <a:pt x="1462150" y="202037"/>
              </a:lnTo>
              <a:lnTo>
                <a:pt x="146215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12B927FE-C00E-47FA-95B7-F04389DB3C7F}">
      <dsp:nvSpPr>
        <dsp:cNvPr id="18" name=""/>
        <dsp:cNvSpPr/>
      </dsp:nvSpPr>
      <dsp:spPr>
        <a:xfrm>
          <a:off x="5970079" y="1115128"/>
          <a:ext cx="2437069" cy="435774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Ahlak Kuralları</a:t>
          </a:r>
          <a:endParaRPr lang="tr-TR" sz="18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5982842" y="1127891"/>
        <a:ext cx="2411542" cy="410247"/>
      </dsp:txXfrm>
    </dsp:sp>
    <dsp:sp modelId="{7F65B9CD-2994-47C9-8576-CD9B8BA5CD71}">
      <dsp:nvSpPr>
        <dsp:cNvPr id="19" name=""/>
        <dsp:cNvSpPr/>
      </dsp:nvSpPr>
      <dsp:spPr>
        <a:xfrm>
          <a:off x="7142893" y="1550903"/>
          <a:ext cx="91440" cy="404074"/>
        </a:xfrm>
        <a:custGeom>
          <a:rect l="0" t="0" r="0" b="0"/>
          <a:pathLst>
            <a:path>
              <a:moveTo>
                <a:pt x="45720" y="0"/>
              </a:moveTo>
              <a:lnTo>
                <a:pt x="4572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F02E9DCD-8883-48FB-9DB0-F712E8AC6A00}">
      <dsp:nvSpPr>
        <dsp:cNvPr id="20" name=""/>
        <dsp:cNvSpPr/>
      </dsp:nvSpPr>
      <dsp:spPr>
        <a:xfrm>
          <a:off x="5967950" y="1954977"/>
          <a:ext cx="2441327" cy="4163251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Tanım: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- İyi-kötü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-Toplum içinde nasıl davranılmalı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u="none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latin typeface="Comic Sans MS" panose="030f0702030302020204" pitchFamily="66" charset="0"/>
            </a:rPr>
            <a:t>Yaptırım: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Ayıplanma,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Dışlanma,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>
              <a:latin typeface="Comic Sans MS" panose="030f0702030302020204" pitchFamily="66" charset="0"/>
            </a:rPr>
            <a:t>- Kınanma.</a:t>
          </a:r>
          <a:endParaRPr lang="tr-TR" sz="1400" b="1" u="none" kern="1200"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>
              <a:latin typeface="Comic Sans MS" panose="030f0702030302020204" pitchFamily="66" charset="0"/>
            </a:rPr>
            <a:t>Yaptırımın Niteliği: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u="none" kern="1200">
              <a:solidFill>
                <a:srgbClr val="FF0000"/>
              </a:solidFill>
              <a:latin typeface="Comic Sans MS" panose="030f0702030302020204" pitchFamily="66" charset="0"/>
            </a:rPr>
            <a:t>Manevi </a:t>
          </a:r>
          <a:r>
            <a:rPr lang="tr-TR" sz="1800" b="0" kern="1200">
              <a:solidFill>
                <a:srgbClr val="FF0000"/>
              </a:solidFill>
              <a:latin typeface="Comic Sans MS" panose="030f0702030302020204" pitchFamily="66" charset="0"/>
            </a:rPr>
            <a:t>Yaptırım</a:t>
          </a:r>
          <a:endParaRPr lang="tr-TR" sz="1400" b="0" u="none" kern="120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6039454" y="2026481"/>
        <a:ext cx="2298319" cy="4020243"/>
      </dsp:txXfrm>
    </dsp:sp>
    <dsp:sp modelId="{E39B8946-4391-4771-93B3-3757438739B6}">
      <dsp:nvSpPr>
        <dsp:cNvPr id="21" name=""/>
        <dsp:cNvSpPr/>
      </dsp:nvSpPr>
      <dsp:spPr>
        <a:xfrm>
          <a:off x="5726463" y="711054"/>
          <a:ext cx="4358061" cy="404074"/>
        </a:xfrm>
        <a:custGeom>
          <a:rect l="0" t="0" r="0" b="0"/>
          <a:pathLst>
            <a:path>
              <a:moveTo>
                <a:pt x="0" y="0"/>
              </a:moveTo>
              <a:lnTo>
                <a:pt x="0" y="202037"/>
              </a:lnTo>
              <a:lnTo>
                <a:pt x="4358061" y="202037"/>
              </a:lnTo>
              <a:lnTo>
                <a:pt x="4358061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CDBA0AF9-714F-48F0-86C1-E30B2A54FB88}">
      <dsp:nvSpPr>
        <dsp:cNvPr id="22" name=""/>
        <dsp:cNvSpPr/>
      </dsp:nvSpPr>
      <dsp:spPr>
        <a:xfrm>
          <a:off x="8997342" y="1115128"/>
          <a:ext cx="2174365" cy="42112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Hukuk Kuralları</a:t>
          </a:r>
          <a:endParaRPr lang="tr-TR" sz="18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9009677" y="1127462"/>
        <a:ext cx="2149696" cy="396457"/>
      </dsp:txXfrm>
    </dsp:sp>
    <dsp:sp modelId="{D5A4115E-7DB4-4651-BC69-9F86F516EE26}">
      <dsp:nvSpPr>
        <dsp:cNvPr id="23" name=""/>
        <dsp:cNvSpPr/>
      </dsp:nvSpPr>
      <dsp:spPr>
        <a:xfrm>
          <a:off x="10038805" y="1536255"/>
          <a:ext cx="91440" cy="404074"/>
        </a:xfrm>
        <a:custGeom>
          <a:rect l="0" t="0" r="0" b="0"/>
          <a:pathLst>
            <a:path>
              <a:moveTo>
                <a:pt x="45720" y="0"/>
              </a:moveTo>
              <a:lnTo>
                <a:pt x="45720" y="404074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/>
        <a:lstStyle/>
        <a:p/>
      </dsp:txBody>
    </dsp:sp>
    <dsp:sp modelId="{9DB75D3D-ABDE-4B24-A75B-1A75EC4CB02C}">
      <dsp:nvSpPr>
        <dsp:cNvPr id="24" name=""/>
        <dsp:cNvSpPr/>
      </dsp:nvSpPr>
      <dsp:spPr>
        <a:xfrm>
          <a:off x="8863861" y="1940329"/>
          <a:ext cx="2441327" cy="4410514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Kişiler-kişiler</a:t>
          </a:r>
          <a:r>
            <a:rPr lang="tr-TR" sz="1400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Kişilerle-devlet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MADDİ YAPTIRIMLI</a:t>
          </a:r>
          <a:endParaRPr lang="tr-TR" sz="1400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Örnek: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latin typeface="Comic Sans MS" panose="030f0702030302020204" pitchFamily="66" charset="0"/>
            </a:rPr>
            <a:t>Yaptırım:</a:t>
          </a:r>
          <a:endParaRPr lang="tr-TR" sz="1400" kern="1200">
            <a:latin typeface="Comic Sans MS" panose="030f0702030302020204" pitchFamily="66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Comic Sans MS" panose="030f0702030302020204" pitchFamily="66" charset="0"/>
            </a:rPr>
            <a:t>- Ceza,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Comic Sans MS" panose="030f0702030302020204" pitchFamily="66" charset="0"/>
            </a:rPr>
            <a:t>- Cebri İcra,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Comic Sans MS" panose="030f0702030302020204" pitchFamily="66" charset="0"/>
            </a:rPr>
            <a:t>- Tazminat.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>
              <a:latin typeface="Comic Sans MS" panose="030f0702030302020204" pitchFamily="66" charset="0"/>
            </a:rPr>
            <a:t>Yaptırımın Niteliği: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rgbClr val="FF0000"/>
              </a:solidFill>
              <a:latin typeface="Comic Sans MS" panose="030f0702030302020204" pitchFamily="66" charset="0"/>
            </a:rPr>
            <a:t>Maddi Yaptırım</a:t>
          </a:r>
          <a:endParaRPr lang="tr-TR" sz="1400" b="0" kern="120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8935365" y="2011833"/>
        <a:ext cx="2298319" cy="4267506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5BC05ACC-D554-46CA-9CFA-60D3862B0213}">
      <dsp:nvSpPr>
        <dsp:cNvPr id="4" name=""/>
        <dsp:cNvSpPr/>
      </dsp:nvSpPr>
      <dsp:spPr>
        <a:xfrm>
          <a:off x="4023226" y="922786"/>
          <a:ext cx="4142370" cy="664402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>
              <a:latin typeface="Comic Sans MS" panose="030f0702030302020204" pitchFamily="66" charset="0"/>
            </a:rPr>
            <a:t>VI- HÜKÜMSÜZLÜK</a:t>
          </a:r>
        </a:p>
      </dsp:txBody>
      <dsp:txXfrm>
        <a:off x="4042686" y="942246"/>
        <a:ext cx="4103451" cy="625483"/>
      </dsp:txXfrm>
    </dsp:sp>
    <dsp:sp modelId="{199267D1-9CFC-4B62-BB7F-E94F353CE51C}">
      <dsp:nvSpPr>
        <dsp:cNvPr id="5" name=""/>
        <dsp:cNvSpPr/>
      </dsp:nvSpPr>
      <dsp:spPr>
        <a:xfrm>
          <a:off x="1895906" y="1587189"/>
          <a:ext cx="4198505" cy="348365"/>
        </a:xfrm>
        <a:custGeom>
          <a:rect l="0" t="0" r="0" b="0"/>
          <a:pathLst>
            <a:path>
              <a:moveTo>
                <a:pt x="4198505" y="0"/>
              </a:moveTo>
              <a:lnTo>
                <a:pt x="4198505" y="174182"/>
              </a:lnTo>
              <a:lnTo>
                <a:pt x="0" y="174182"/>
              </a:lnTo>
              <a:lnTo>
                <a:pt x="0" y="34836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B7DDA79F-F737-4B9E-AAC0-11FA9E264D3F}">
      <dsp:nvSpPr>
        <dsp:cNvPr id="6" name=""/>
        <dsp:cNvSpPr/>
      </dsp:nvSpPr>
      <dsp:spPr>
        <a:xfrm>
          <a:off x="689" y="1935555"/>
          <a:ext cx="3790434" cy="602898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latin typeface="Comic Sans MS" panose="030f0702030302020204" pitchFamily="66" charset="0"/>
            </a:rPr>
            <a:t>Yokluk</a:t>
          </a:r>
        </a:p>
      </dsp:txBody>
      <dsp:txXfrm>
        <a:off x="18347" y="1953213"/>
        <a:ext cx="3755118" cy="567581"/>
      </dsp:txXfrm>
    </dsp:sp>
    <dsp:sp modelId="{437E5AA0-19BD-4E1E-B486-09533876CCA1}">
      <dsp:nvSpPr>
        <dsp:cNvPr id="7" name=""/>
        <dsp:cNvSpPr/>
      </dsp:nvSpPr>
      <dsp:spPr>
        <a:xfrm>
          <a:off x="6048692" y="1587189"/>
          <a:ext cx="91440" cy="348365"/>
        </a:xfrm>
        <a:custGeom>
          <a:rect l="0" t="0" r="0" b="0"/>
          <a:pathLst>
            <a:path>
              <a:moveTo>
                <a:pt x="45720" y="0"/>
              </a:moveTo>
              <a:lnTo>
                <a:pt x="45720" y="34836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263FC9E9-C452-406C-8458-29A93E5095DF}">
      <dsp:nvSpPr>
        <dsp:cNvPr id="8" name=""/>
        <dsp:cNvSpPr/>
      </dsp:nvSpPr>
      <dsp:spPr>
        <a:xfrm>
          <a:off x="4183035" y="1935555"/>
          <a:ext cx="3822753" cy="602898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latin typeface="Comic Sans MS" panose="030f0702030302020204" pitchFamily="66" charset="0"/>
            </a:rPr>
            <a:t>Butlan</a:t>
          </a:r>
        </a:p>
      </dsp:txBody>
      <dsp:txXfrm>
        <a:off x="4200693" y="1953213"/>
        <a:ext cx="3787437" cy="567581"/>
      </dsp:txXfrm>
    </dsp:sp>
    <dsp:sp modelId="{5ABC0F9F-E5EB-4227-8F3C-1C9D19A41087}">
      <dsp:nvSpPr>
        <dsp:cNvPr id="9" name=""/>
        <dsp:cNvSpPr/>
      </dsp:nvSpPr>
      <dsp:spPr>
        <a:xfrm>
          <a:off x="4714669" y="2538453"/>
          <a:ext cx="1379742" cy="348365"/>
        </a:xfrm>
        <a:custGeom>
          <a:rect l="0" t="0" r="0" b="0"/>
          <a:pathLst>
            <a:path>
              <a:moveTo>
                <a:pt x="1379742" y="0"/>
              </a:moveTo>
              <a:lnTo>
                <a:pt x="1379742" y="174182"/>
              </a:lnTo>
              <a:lnTo>
                <a:pt x="0" y="174182"/>
              </a:lnTo>
              <a:lnTo>
                <a:pt x="0" y="348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8654210-199A-45E2-B888-5DCA3F15723F}">
      <dsp:nvSpPr>
        <dsp:cNvPr id="10" name=""/>
        <dsp:cNvSpPr/>
      </dsp:nvSpPr>
      <dsp:spPr>
        <a:xfrm>
          <a:off x="2895358" y="2886819"/>
          <a:ext cx="3638620" cy="870913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latin typeface="Comic Sans MS" panose="030f0702030302020204" pitchFamily="66" charset="0"/>
            </a:rPr>
            <a:t>Mutlak Butlan </a:t>
          </a:r>
        </a:p>
      </dsp:txBody>
      <dsp:txXfrm>
        <a:off x="2920866" y="2912327"/>
        <a:ext cx="3587604" cy="819897"/>
      </dsp:txXfrm>
    </dsp:sp>
    <dsp:sp modelId="{75DFFB1B-FB27-4A69-A023-5186FE10BC00}">
      <dsp:nvSpPr>
        <dsp:cNvPr id="11" name=""/>
        <dsp:cNvSpPr/>
      </dsp:nvSpPr>
      <dsp:spPr>
        <a:xfrm>
          <a:off x="6094412" y="2538453"/>
          <a:ext cx="2015265" cy="348365"/>
        </a:xfrm>
        <a:custGeom>
          <a:rect l="0" t="0" r="0" b="0"/>
          <a:pathLst>
            <a:path>
              <a:moveTo>
                <a:pt x="0" y="0"/>
              </a:moveTo>
              <a:lnTo>
                <a:pt x="0" y="174182"/>
              </a:lnTo>
              <a:lnTo>
                <a:pt x="2015265" y="174182"/>
              </a:lnTo>
              <a:lnTo>
                <a:pt x="2015265" y="348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EB039F1-8A39-4297-BCDE-3BE0BD365A10}">
      <dsp:nvSpPr>
        <dsp:cNvPr id="12" name=""/>
        <dsp:cNvSpPr/>
      </dsp:nvSpPr>
      <dsp:spPr>
        <a:xfrm>
          <a:off x="6925890" y="2886819"/>
          <a:ext cx="2367574" cy="870913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latin typeface="Comic Sans MS" panose="030f0702030302020204" pitchFamily="66" charset="0"/>
            </a:rPr>
            <a:t>Nispi Butlan</a:t>
          </a:r>
        </a:p>
      </dsp:txBody>
      <dsp:txXfrm>
        <a:off x="6951398" y="2912327"/>
        <a:ext cx="2316558" cy="819897"/>
      </dsp:txXfrm>
    </dsp:sp>
    <dsp:sp modelId="{7BAFFF5F-7E01-43D2-97A8-708381F6C84A}">
      <dsp:nvSpPr>
        <dsp:cNvPr id="13" name=""/>
        <dsp:cNvSpPr/>
      </dsp:nvSpPr>
      <dsp:spPr>
        <a:xfrm>
          <a:off x="6094412" y="1587189"/>
          <a:ext cx="4198505" cy="348365"/>
        </a:xfrm>
        <a:custGeom>
          <a:rect l="0" t="0" r="0" b="0"/>
          <a:pathLst>
            <a:path>
              <a:moveTo>
                <a:pt x="0" y="0"/>
              </a:moveTo>
              <a:lnTo>
                <a:pt x="0" y="174182"/>
              </a:lnTo>
              <a:lnTo>
                <a:pt x="4198505" y="174182"/>
              </a:lnTo>
              <a:lnTo>
                <a:pt x="4198505" y="34836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0478973F-1061-4140-AD67-749016B52FBE}">
      <dsp:nvSpPr>
        <dsp:cNvPr id="14" name=""/>
        <dsp:cNvSpPr/>
      </dsp:nvSpPr>
      <dsp:spPr>
        <a:xfrm>
          <a:off x="8397700" y="1935555"/>
          <a:ext cx="3790434" cy="602898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latin typeface="Comic Sans MS" panose="030f0702030302020204" pitchFamily="66" charset="0"/>
            </a:rPr>
            <a:t>Tek Taraflı Bağlamazlık</a:t>
          </a:r>
        </a:p>
      </dsp:txBody>
      <dsp:txXfrm>
        <a:off x="8415359" y="1953213"/>
        <a:ext cx="3755118" cy="567581"/>
      </dsp:txXfrm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10DA4969-C75D-404F-95E6-5AAD1865F08C}">
      <dsp:nvSpPr>
        <dsp:cNvPr id="13" name=""/>
        <dsp:cNvSpPr/>
      </dsp:nvSpPr>
      <dsp:spPr>
        <a:xfrm>
          <a:off x="0" y="0"/>
          <a:ext cx="11377264" cy="49568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chemeClr val="tx1"/>
              </a:solidFill>
              <a:latin typeface="Comic Sans MS" panose="030f0702030302020204" pitchFamily="66" charset="0"/>
            </a:rPr>
            <a:t>1- YOKLUK</a:t>
          </a:r>
          <a:endParaRPr lang="en-US" sz="20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4197" y="24197"/>
        <a:ext cx="11328870" cy="447286"/>
      </dsp:txXfrm>
    </dsp:sp>
    <dsp:sp modelId="{33E62F11-00E1-4FC6-A241-A1E92FEB452E}">
      <dsp:nvSpPr>
        <dsp:cNvPr id="14" name=""/>
        <dsp:cNvSpPr/>
      </dsp:nvSpPr>
      <dsp:spPr>
        <a:xfrm>
          <a:off x="0" y="496636"/>
          <a:ext cx="11377264" cy="7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2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>
              <a:solidFill>
                <a:schemeClr val="tx1"/>
              </a:solidFill>
              <a:latin typeface="Comic Sans MS" panose="030f0702030302020204" pitchFamily="66" charset="0"/>
            </a:rPr>
            <a:t>Kurucu unsurlardan birisi eksikse</a:t>
          </a:r>
          <a:endParaRPr lang="en-US" sz="2000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1" kern="1200">
              <a:solidFill>
                <a:schemeClr val="tx1"/>
              </a:solidFill>
              <a:latin typeface="Comic Sans MS" panose="030f0702030302020204" pitchFamily="66" charset="0"/>
            </a:rPr>
            <a:t>Evlilik </a:t>
          </a:r>
          <a:r>
            <a:rPr lang="tr-TR" sz="2000" b="1" kern="120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2000" kern="120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rPr>
            <a:t> Kadın-Erkek + Resmi evlendirme önünde</a:t>
          </a:r>
          <a:endParaRPr lang="tr-TR" sz="20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0" y="496636"/>
        <a:ext cx="11377264" cy="721066"/>
      </dsp:txXfrm>
    </dsp:sp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" name=""/>
      <dsp:cNvGrpSpPr/>
    </dsp:nvGrpSpPr>
    <dsp:grpSpPr/>
    <dsp:sp modelId="{A80D7B92-603F-41DE-B351-9D2B22948DA8}">
      <dsp:nvSpPr>
        <dsp:cNvPr id="5" name=""/>
        <dsp:cNvSpPr/>
      </dsp:nvSpPr>
      <dsp:spPr>
        <a:xfrm>
          <a:off x="4574877" y="2726"/>
          <a:ext cx="3039069" cy="547768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>
              <a:latin typeface="Comic Sans MS" panose="030f0702030302020204" pitchFamily="66" charset="0"/>
            </a:rPr>
            <a:t>2- BUTLAN</a:t>
          </a:r>
          <a:endParaRPr lang="en-US" sz="2400" b="1" kern="1200">
            <a:latin typeface="Comic Sans MS" panose="030f0702030302020204" pitchFamily="66" charset="0"/>
          </a:endParaRPr>
        </a:p>
      </dsp:txBody>
      <dsp:txXfrm>
        <a:off x="4590921" y="18770"/>
        <a:ext cx="3006982" cy="515681"/>
      </dsp:txXfrm>
    </dsp:sp>
    <dsp:sp modelId="{73C165C5-243E-491B-ADA1-9A8C09BDDDDD}">
      <dsp:nvSpPr>
        <dsp:cNvPr id="6" name=""/>
        <dsp:cNvSpPr/>
      </dsp:nvSpPr>
      <dsp:spPr>
        <a:xfrm>
          <a:off x="3429032" y="550494"/>
          <a:ext cx="2665379" cy="226902"/>
        </a:xfrm>
        <a:custGeom>
          <a:rect l="0" t="0" r="0" b="0"/>
          <a:pathLst>
            <a:path>
              <a:moveTo>
                <a:pt x="2665379" y="0"/>
              </a:moveTo>
              <a:lnTo>
                <a:pt x="2665379" y="113451"/>
              </a:lnTo>
              <a:lnTo>
                <a:pt x="0" y="113451"/>
              </a:lnTo>
              <a:lnTo>
                <a:pt x="0" y="2269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89E3F97-B7AE-4ECE-9582-97C9EE71F730}">
      <dsp:nvSpPr>
        <dsp:cNvPr id="7" name=""/>
        <dsp:cNvSpPr/>
      </dsp:nvSpPr>
      <dsp:spPr>
        <a:xfrm>
          <a:off x="261766" y="777396"/>
          <a:ext cx="6334532" cy="28230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A- </a:t>
          </a:r>
          <a:r>
            <a:rPr lang="en-US" sz="1600" b="1" kern="1200" err="1">
              <a:latin typeface="Comic Sans MS" panose="030f0702030302020204" pitchFamily="66" charset="0"/>
            </a:rPr>
            <a:t>Mutlak Butlan: </a:t>
          </a:r>
          <a:r>
            <a:rPr lang="tr-TR" sz="1600" kern="1200">
              <a:latin typeface="Comic Sans MS" panose="030f0702030302020204" pitchFamily="66" charset="0"/>
            </a:rPr>
            <a:t>Kurucu unsur + Emredici hükümlere aykırılık</a:t>
          </a:r>
          <a:endParaRPr lang="en-US" sz="1600" kern="1200">
            <a:latin typeface="Comic Sans MS" panose="030f0702030302020204" pitchFamily="66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 - Evlilik Yasakları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Ayırt etme gücünden yoksunluk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- 3. dereceye kadar akrabalık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Akıl hastalığı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Evli olanlar</a:t>
          </a:r>
        </a:p>
      </dsp:txBody>
      <dsp:txXfrm>
        <a:off x="344449" y="860079"/>
        <a:ext cx="6169166" cy="2657637"/>
      </dsp:txXfrm>
    </dsp:sp>
    <dsp:sp modelId="{3D293A8B-86A4-4D4E-B6E8-10B43B3EC699}">
      <dsp:nvSpPr>
        <dsp:cNvPr id="8" name=""/>
        <dsp:cNvSpPr/>
      </dsp:nvSpPr>
      <dsp:spPr>
        <a:xfrm>
          <a:off x="6094412" y="550494"/>
          <a:ext cx="3512031" cy="224422"/>
        </a:xfrm>
        <a:custGeom>
          <a:rect l="0" t="0" r="0" b="0"/>
          <a:pathLst>
            <a:path>
              <a:moveTo>
                <a:pt x="0" y="0"/>
              </a:moveTo>
              <a:lnTo>
                <a:pt x="0" y="112211"/>
              </a:lnTo>
              <a:lnTo>
                <a:pt x="3512031" y="112211"/>
              </a:lnTo>
              <a:lnTo>
                <a:pt x="3512031" y="2244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29847D1-73E2-4349-9B96-F99F1EE070E5}">
      <dsp:nvSpPr>
        <dsp:cNvPr id="9" name=""/>
        <dsp:cNvSpPr/>
      </dsp:nvSpPr>
      <dsp:spPr>
        <a:xfrm>
          <a:off x="7024062" y="774917"/>
          <a:ext cx="5164762" cy="23743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 B-</a:t>
          </a: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en-US" sz="1600" b="1" kern="1200" err="1">
              <a:latin typeface="Comic Sans MS" panose="030f0702030302020204" pitchFamily="66" charset="0"/>
            </a:rPr>
            <a:t>Nispi Butlan:</a:t>
          </a:r>
          <a:r>
            <a:rPr lang="tr-TR" sz="1600" b="1" kern="1200">
              <a:latin typeface="Comic Sans MS" panose="030f0702030302020204" pitchFamily="66" charset="0"/>
            </a:rPr>
            <a:t> </a:t>
          </a:r>
          <a:r>
            <a:rPr lang="tr-TR" sz="1600" kern="1200">
              <a:latin typeface="Comic Sans MS" panose="030f0702030302020204" pitchFamily="66" charset="0"/>
            </a:rPr>
            <a:t>Kurucu unsur + İrade sakatlığı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</a:t>
          </a:r>
          <a:r>
            <a:rPr lang="tr-TR" sz="1600" b="1" kern="1200">
              <a:latin typeface="Comic Sans MS" panose="030f0702030302020204" pitchFamily="66" charset="0"/>
            </a:rPr>
            <a:t>İrade Sakatlığı Halleri: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Aldatma,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Yanılma,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Korkutma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Sarhoşluk</a:t>
          </a:r>
        </a:p>
      </dsp:txBody>
      <dsp:txXfrm>
        <a:off x="7093605" y="844460"/>
        <a:ext cx="5025677" cy="2235269"/>
      </dsp:txXfrm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10DA4969-C75D-404F-95E6-5AAD1865F08C}">
      <dsp:nvSpPr>
        <dsp:cNvPr id="11" name=""/>
        <dsp:cNvSpPr/>
      </dsp:nvSpPr>
      <dsp:spPr>
        <a:xfrm>
          <a:off x="0" y="0"/>
          <a:ext cx="11377264" cy="936000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3- TEK TARAFLI BAĞLAMAZLIK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45692" y="45692"/>
        <a:ext cx="11285880" cy="844617"/>
      </dsp:txXfrm>
    </dsp:sp>
    <dsp:sp modelId="{33E62F11-00E1-4FC6-A241-A1E92FEB452E}">
      <dsp:nvSpPr>
        <dsp:cNvPr id="12" name=""/>
        <dsp:cNvSpPr/>
      </dsp:nvSpPr>
      <dsp:spPr>
        <a:xfrm>
          <a:off x="0" y="937405"/>
          <a:ext cx="1137726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2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kern="1200">
              <a:latin typeface="Comic Sans MS" panose="030f0702030302020204" pitchFamily="66" charset="0"/>
            </a:rPr>
            <a:t>Veli/Vasi onaylayıncaya kadar </a:t>
          </a:r>
          <a:r>
            <a:rPr lang="tr-TR" sz="1800" kern="1200">
              <a:latin typeface="Comic Sans MS" panose="030f0702030302020204" pitchFamily="66" charset="0"/>
              <a:sym typeface="Wingdings" panose="05000000000000000000" pitchFamily="2" charset="2"/>
            </a:rPr>
            <a:t> askıda geçersiz</a:t>
          </a:r>
          <a:endParaRPr lang="en-US" sz="1800" kern="1200">
            <a:latin typeface="Comic Sans MS" panose="030f0702030302020204" pitchFamily="66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1" kern="1200">
              <a:latin typeface="Comic Sans MS" panose="030f0702030302020204" pitchFamily="66" charset="0"/>
            </a:rPr>
            <a:t>Kayyım: </a:t>
          </a:r>
          <a:r>
            <a:rPr lang="tr-TR" sz="1800" b="0" kern="1200">
              <a:latin typeface="Comic Sans MS" panose="030f0702030302020204" pitchFamily="66" charset="0"/>
            </a:rPr>
            <a:t>Bir işi yürütmek ya da malı yönetmek için atanan</a:t>
          </a:r>
          <a:r>
            <a:rPr lang="tr-TR" sz="1800" kern="1200">
              <a:latin typeface="Comic Sans MS" panose="030f0702030302020204" pitchFamily="66" charset="0"/>
            </a:rPr>
            <a:t> </a:t>
          </a:r>
          <a:endParaRPr lang="tr-TR" sz="1800" kern="1200">
            <a:latin typeface="Comic Sans MS" panose="030f0702030302020204" pitchFamily="66" charset="0"/>
          </a:endParaRPr>
        </a:p>
      </dsp:txBody>
      <dsp:txXfrm>
        <a:off x="0" y="937405"/>
        <a:ext cx="11377264" cy="828000"/>
      </dsp:txXfrm>
    </dsp:sp>
  </dsp:spTree>
</dsp:drawing>
</file>

<file path=ppt/diagrams/drawing1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Resmi evlendirme memuru önünde yapılmayan bir evlilik hangi yaptırıma tabidir?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A. Yokluk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B. Mutlak butlan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C. Nisbi butlan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D. Sakatlık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E. Askıda geçersizlik</a:t>
          </a:r>
          <a:endParaRPr lang="tr-TR" sz="2000" kern="1200">
            <a:latin typeface="Bookman T." pitchFamily="2" charset="0"/>
          </a:endParaRP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1" kern="1200"/>
            <a:t>Ayşe ile evli olan Mehmet</a:t>
          </a:r>
          <a:r>
            <a:rPr lang="tr-TR" sz="2000" b="1" kern="1200"/>
            <a:t>, resmi evlendirme memuru önünde Nazlı ile evlenmiştir. Söz konusu evlilik hangi yaptırıma tabidir?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A. Yokluk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B. Mutlak butlan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C. Nisbi butlan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D. Sakatlık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E. Askıda geçersizlik</a:t>
          </a:r>
          <a:endParaRPr lang="tr-TR" sz="2000" kern="1200">
            <a:latin typeface="Bookman T." pitchFamily="2" charset="0"/>
          </a:endParaRPr>
        </a:p>
      </dsp:txBody>
      <dsp:txXfrm>
        <a:off x="6775615" y="980725"/>
        <a:ext cx="5411197" cy="4896548"/>
      </dsp:txXfrm>
    </dsp:sp>
  </dsp:spTree>
</dsp:drawing>
</file>

<file path=ppt/diagrams/drawing1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B9B046DC-2B38-4C2E-9F72-51A002410E2A}">
      <dsp:nvSpPr>
        <dsp:cNvPr id="13" name=""/>
        <dsp:cNvSpPr/>
      </dsp:nvSpPr>
      <dsp:spPr>
        <a:xfrm>
          <a:off x="1942677" y="229664"/>
          <a:ext cx="7572467" cy="74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>
              <a:latin typeface="Comic Sans MS" panose="030f0702030302020204" pitchFamily="66" charset="0"/>
            </a:rPr>
            <a:t>HUKUKUN KAYNAKLARI</a:t>
          </a:r>
          <a:endParaRPr lang="en-US" sz="2400" b="1" kern="1200">
            <a:latin typeface="Comic Sans MS" panose="030f0702030302020204" pitchFamily="66" charset="0"/>
          </a:endParaRPr>
        </a:p>
      </dsp:txBody>
      <dsp:txXfrm>
        <a:off x="1964455" y="251442"/>
        <a:ext cx="7528912" cy="699986"/>
      </dsp:txXfrm>
    </dsp:sp>
    <dsp:sp modelId="{CDE9A1E2-3865-4BCD-94CB-A8C1CC9C4B55}">
      <dsp:nvSpPr>
        <dsp:cNvPr id="14" name=""/>
        <dsp:cNvSpPr/>
      </dsp:nvSpPr>
      <dsp:spPr>
        <a:xfrm>
          <a:off x="2317309" y="973206"/>
          <a:ext cx="3411601" cy="608580"/>
        </a:xfrm>
        <a:custGeom>
          <a:rect l="0" t="0" r="0" b="0"/>
          <a:pathLst>
            <a:path>
              <a:moveTo>
                <a:pt x="3411601" y="0"/>
              </a:moveTo>
              <a:lnTo>
                <a:pt x="3411601" y="304290"/>
              </a:lnTo>
              <a:lnTo>
                <a:pt x="0" y="304290"/>
              </a:lnTo>
              <a:lnTo>
                <a:pt x="0" y="6085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95BCF1C-4FC7-4594-9099-9C1CA9AB67B2}">
      <dsp:nvSpPr>
        <dsp:cNvPr id="15" name=""/>
        <dsp:cNvSpPr/>
      </dsp:nvSpPr>
      <dsp:spPr>
        <a:xfrm>
          <a:off x="7617" y="1581787"/>
          <a:ext cx="4619384" cy="601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Yazılı Kaynaklar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25223" y="1599393"/>
        <a:ext cx="4584172" cy="565896"/>
      </dsp:txXfrm>
    </dsp:sp>
    <dsp:sp modelId="{644B15B1-AE53-4F99-9ABB-84D1848B5271}">
      <dsp:nvSpPr>
        <dsp:cNvPr id="16" name=""/>
        <dsp:cNvSpPr/>
      </dsp:nvSpPr>
      <dsp:spPr>
        <a:xfrm>
          <a:off x="5728911" y="973206"/>
          <a:ext cx="1017599" cy="621931"/>
        </a:xfrm>
        <a:custGeom>
          <a:rect l="0" t="0" r="0" b="0"/>
          <a:pathLst>
            <a:path>
              <a:moveTo>
                <a:pt x="0" y="0"/>
              </a:moveTo>
              <a:lnTo>
                <a:pt x="0" y="310965"/>
              </a:lnTo>
              <a:lnTo>
                <a:pt x="1017599" y="310965"/>
              </a:lnTo>
              <a:lnTo>
                <a:pt x="1017599" y="6219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24FA4D8-09A5-4B8A-96F8-BE1E2E3CF69A}">
      <dsp:nvSpPr>
        <dsp:cNvPr id="17" name=""/>
        <dsp:cNvSpPr/>
      </dsp:nvSpPr>
      <dsp:spPr>
        <a:xfrm>
          <a:off x="5158307" y="1595138"/>
          <a:ext cx="3176407" cy="601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Yazısız Kaynaklar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5175913" y="1612744"/>
        <a:ext cx="3141195" cy="565896"/>
      </dsp:txXfrm>
    </dsp:sp>
    <dsp:sp modelId="{34416DCB-A0F7-46A1-98E3-091DBC634C3D}">
      <dsp:nvSpPr>
        <dsp:cNvPr id="18" name=""/>
        <dsp:cNvSpPr/>
      </dsp:nvSpPr>
      <dsp:spPr>
        <a:xfrm>
          <a:off x="6700790" y="2196247"/>
          <a:ext cx="91440" cy="189319"/>
        </a:xfrm>
        <a:custGeom>
          <a:rect l="0" t="0" r="0" b="0"/>
          <a:pathLst>
            <a:path>
              <a:moveTo>
                <a:pt x="45720" y="0"/>
              </a:moveTo>
              <a:lnTo>
                <a:pt x="45720" y="94659"/>
              </a:lnTo>
              <a:lnTo>
                <a:pt x="76764" y="94659"/>
              </a:lnTo>
              <a:lnTo>
                <a:pt x="76764" y="1893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3F677C1-F97A-434D-9648-6F8578163067}">
      <dsp:nvSpPr>
        <dsp:cNvPr id="19" name=""/>
        <dsp:cNvSpPr/>
      </dsp:nvSpPr>
      <dsp:spPr>
        <a:xfrm>
          <a:off x="5878389" y="2385566"/>
          <a:ext cx="1798331" cy="13713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Örf ve Adet Hukuku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5918554" y="2425731"/>
        <a:ext cx="1718000" cy="1291015"/>
      </dsp:txXfrm>
    </dsp:sp>
    <dsp:sp modelId="{0F52449B-1D91-46EA-931E-E9C459A7A0A7}">
      <dsp:nvSpPr>
        <dsp:cNvPr id="20" name=""/>
        <dsp:cNvSpPr/>
      </dsp:nvSpPr>
      <dsp:spPr>
        <a:xfrm>
          <a:off x="5728911" y="973206"/>
          <a:ext cx="4554658" cy="621931"/>
        </a:xfrm>
        <a:custGeom>
          <a:rect l="0" t="0" r="0" b="0"/>
          <a:pathLst>
            <a:path>
              <a:moveTo>
                <a:pt x="0" y="0"/>
              </a:moveTo>
              <a:lnTo>
                <a:pt x="0" y="310965"/>
              </a:lnTo>
              <a:lnTo>
                <a:pt x="4554658" y="310965"/>
              </a:lnTo>
              <a:lnTo>
                <a:pt x="4554658" y="6219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1538AB8-10AA-4F42-9DD0-A94C97D1AD75}">
      <dsp:nvSpPr>
        <dsp:cNvPr id="21" name=""/>
        <dsp:cNvSpPr/>
      </dsp:nvSpPr>
      <dsp:spPr>
        <a:xfrm>
          <a:off x="8542683" y="1595138"/>
          <a:ext cx="3481773" cy="601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Yardımcı Kaynaklar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8560289" y="1612744"/>
        <a:ext cx="3446562" cy="565896"/>
      </dsp:txXfrm>
    </dsp:sp>
    <dsp:sp modelId="{D4D32482-2FE4-4386-91A9-0D94B59569F3}">
      <dsp:nvSpPr>
        <dsp:cNvPr id="22" name=""/>
        <dsp:cNvSpPr/>
      </dsp:nvSpPr>
      <dsp:spPr>
        <a:xfrm>
          <a:off x="8895824" y="2196247"/>
          <a:ext cx="1387745" cy="749288"/>
        </a:xfrm>
        <a:custGeom>
          <a:rect l="0" t="0" r="0" b="0"/>
          <a:pathLst>
            <a:path>
              <a:moveTo>
                <a:pt x="1387745" y="0"/>
              </a:moveTo>
              <a:lnTo>
                <a:pt x="1387745" y="374644"/>
              </a:lnTo>
              <a:lnTo>
                <a:pt x="0" y="374644"/>
              </a:lnTo>
              <a:lnTo>
                <a:pt x="0" y="749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B8723D6-C848-4DCA-90B9-80504B58A5E1}">
      <dsp:nvSpPr>
        <dsp:cNvPr id="23" name=""/>
        <dsp:cNvSpPr/>
      </dsp:nvSpPr>
      <dsp:spPr>
        <a:xfrm>
          <a:off x="7996658" y="2945535"/>
          <a:ext cx="1798331" cy="13713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Doktrin (Öğreti)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8036824" y="2985700"/>
        <a:ext cx="1718000" cy="1291015"/>
      </dsp:txXfrm>
    </dsp:sp>
    <dsp:sp modelId="{EB8B537E-DCB8-4051-A6E1-EE48E9A6F623}">
      <dsp:nvSpPr>
        <dsp:cNvPr id="24" name=""/>
        <dsp:cNvSpPr/>
      </dsp:nvSpPr>
      <dsp:spPr>
        <a:xfrm>
          <a:off x="10283569" y="2196247"/>
          <a:ext cx="843416" cy="749288"/>
        </a:xfrm>
        <a:custGeom>
          <a:rect l="0" t="0" r="0" b="0"/>
          <a:pathLst>
            <a:path>
              <a:moveTo>
                <a:pt x="0" y="0"/>
              </a:moveTo>
              <a:lnTo>
                <a:pt x="0" y="374644"/>
              </a:lnTo>
              <a:lnTo>
                <a:pt x="843416" y="374644"/>
              </a:lnTo>
              <a:lnTo>
                <a:pt x="843416" y="749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B7DEB6F-0053-4AA5-8EF8-DB8747FB9490}">
      <dsp:nvSpPr>
        <dsp:cNvPr id="25" name=""/>
        <dsp:cNvSpPr/>
      </dsp:nvSpPr>
      <dsp:spPr>
        <a:xfrm>
          <a:off x="10065489" y="2945535"/>
          <a:ext cx="2122993" cy="13713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İçtihatlar (Mahkeme Kararları)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10105654" y="2985700"/>
        <a:ext cx="2042662" cy="1291015"/>
      </dsp:txXfrm>
    </dsp:sp>
  </dsp:spTree>
</dsp:drawing>
</file>

<file path=ppt/diagrams/drawing1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6" name=""/>
      <dsp:cNvGrpSpPr/>
    </dsp:nvGrpSpPr>
    <dsp:grpSpPr/>
    <dsp:sp modelId="{93F4DF2A-AC2F-43D5-8E88-2BB46368319E}">
      <dsp:nvSpPr>
        <dsp:cNvPr id="27" name=""/>
        <dsp:cNvSpPr/>
      </dsp:nvSpPr>
      <dsp:spPr>
        <a:xfrm>
          <a:off x="-110377" y="0"/>
          <a:ext cx="5744814" cy="28529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1D33885-3E0A-4875-8101-99A6D535CB8C}">
      <dsp:nvSpPr>
        <dsp:cNvPr id="28" name=""/>
        <dsp:cNvSpPr/>
      </dsp:nvSpPr>
      <dsp:spPr>
        <a:xfrm>
          <a:off x="0" y="326457"/>
          <a:ext cx="5659710" cy="527743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Anayasa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25762" y="352219"/>
        <a:ext cx="5608185" cy="476218"/>
      </dsp:txXfrm>
    </dsp:sp>
    <dsp:sp modelId="{31E6B8F1-6045-4902-9748-35640B784164}">
      <dsp:nvSpPr>
        <dsp:cNvPr id="29" name=""/>
        <dsp:cNvSpPr/>
      </dsp:nvSpPr>
      <dsp:spPr>
        <a:xfrm>
          <a:off x="0" y="920326"/>
          <a:ext cx="5659710" cy="622700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latin typeface="Comic Sans MS" panose="030f0702030302020204" pitchFamily="66" charset="0"/>
            </a:rPr>
            <a:t>Kanun=</a:t>
          </a:r>
          <a:r>
            <a:rPr lang="tr-TR" sz="1600" kern="1200">
              <a:latin typeface="Comic Sans MS" panose="030f0702030302020204" pitchFamily="66" charset="0"/>
            </a:rPr>
            <a:t>OHAL CB Kararnamesi</a:t>
          </a:r>
          <a:r>
            <a:rPr lang="en-US" sz="1600" kern="1200">
              <a:latin typeface="Comic Sans MS" panose="030f0702030302020204" pitchFamily="66" charset="0"/>
            </a:rPr>
            <a:t>=</a:t>
          </a: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en-US" sz="1600" kern="1200" err="1">
              <a:latin typeface="Comic Sans MS" panose="030f0702030302020204" pitchFamily="66" charset="0"/>
            </a:rPr>
            <a:t>Milletlerarası Andlaşmalar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30398" y="950724"/>
        <a:ext cx="5598915" cy="561905"/>
      </dsp:txXfrm>
    </dsp:sp>
    <dsp:sp modelId="{73FA9F53-C438-4CAA-ABDB-F494EF3FB68A}">
      <dsp:nvSpPr>
        <dsp:cNvPr id="30" name=""/>
        <dsp:cNvSpPr/>
      </dsp:nvSpPr>
      <dsp:spPr>
        <a:xfrm>
          <a:off x="0" y="1592779"/>
          <a:ext cx="5659710" cy="527743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CB Kararnamesi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25762" y="1618541"/>
        <a:ext cx="5608185" cy="476218"/>
      </dsp:txXfrm>
    </dsp:sp>
    <dsp:sp modelId="{F5B412AC-0AFC-44FC-A2C5-A7640F6CE589}">
      <dsp:nvSpPr>
        <dsp:cNvPr id="31" name=""/>
        <dsp:cNvSpPr/>
      </dsp:nvSpPr>
      <dsp:spPr>
        <a:xfrm>
          <a:off x="0" y="2170276"/>
          <a:ext cx="5659710" cy="527743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Yönetmelik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25762" y="2196038"/>
        <a:ext cx="5608185" cy="476218"/>
      </dsp:txXfrm>
    </dsp:sp>
  </dsp:spTree>
</dsp:drawing>
</file>

<file path=ppt/diagrams/drawing1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1396897F-6D8A-4673-82AA-5E9F462716B2}">
      <dsp:nvSpPr>
        <dsp:cNvPr id="9" name=""/>
        <dsp:cNvSpPr/>
      </dsp:nvSpPr>
      <dsp:spPr>
        <a:xfrm>
          <a:off x="4269" y="681"/>
          <a:ext cx="11872780" cy="1077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II- YAZISIZ KAYNAKLAR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(ÖRF VE ADET HUKUKU)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35816" y="32228"/>
        <a:ext cx="11809686" cy="1014002"/>
      </dsp:txXfrm>
    </dsp:sp>
    <dsp:sp modelId="{B2038CC1-B6C1-4F09-A386-C0BB51ADBE4F}">
      <dsp:nvSpPr>
        <dsp:cNvPr id="10" name=""/>
        <dsp:cNvSpPr/>
      </dsp:nvSpPr>
      <dsp:spPr>
        <a:xfrm>
          <a:off x="4269" y="1370494"/>
          <a:ext cx="3747721" cy="1077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A- Maddi Unsur: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Süreklilik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Tekrarlanma</a:t>
          </a:r>
          <a:endParaRPr lang="en-US" sz="1800" b="0" kern="1200">
            <a:latin typeface="Comic Sans MS" panose="030f0702030302020204" pitchFamily="66" charset="0"/>
          </a:endParaRPr>
        </a:p>
      </dsp:txBody>
      <dsp:txXfrm>
        <a:off x="35816" y="1402041"/>
        <a:ext cx="3684627" cy="1014002"/>
      </dsp:txXfrm>
    </dsp:sp>
    <dsp:sp modelId="{1814B557-7E36-4DC7-BF69-73060DBFA81D}">
      <dsp:nvSpPr>
        <dsp:cNvPr id="11" name=""/>
        <dsp:cNvSpPr/>
      </dsp:nvSpPr>
      <dsp:spPr>
        <a:xfrm>
          <a:off x="4066799" y="1370494"/>
          <a:ext cx="3747721" cy="1077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B-  Manevi Unsur: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- Genel İnanç</a:t>
          </a:r>
          <a:endParaRPr lang="en-US" sz="1800" kern="1200">
            <a:latin typeface="Comic Sans MS" panose="030f0702030302020204" pitchFamily="66" charset="0"/>
          </a:endParaRPr>
        </a:p>
      </dsp:txBody>
      <dsp:txXfrm>
        <a:off x="4098346" y="1402041"/>
        <a:ext cx="3684627" cy="1014002"/>
      </dsp:txXfrm>
    </dsp:sp>
    <dsp:sp modelId="{A7DF9C27-2CFB-4775-B402-CB1A5ED328C8}">
      <dsp:nvSpPr>
        <dsp:cNvPr id="12" name=""/>
        <dsp:cNvSpPr/>
      </dsp:nvSpPr>
      <dsp:spPr>
        <a:xfrm>
          <a:off x="8129329" y="1370494"/>
          <a:ext cx="3747721" cy="1077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C- Hukuki Unsur: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- Devlet Desteği</a:t>
          </a:r>
          <a:endParaRPr lang="en-US" sz="1800" kern="1200">
            <a:latin typeface="Comic Sans MS" panose="030f0702030302020204" pitchFamily="66" charset="0"/>
          </a:endParaRPr>
        </a:p>
      </dsp:txBody>
      <dsp:txXfrm>
        <a:off x="8160876" y="1402041"/>
        <a:ext cx="3684627" cy="1014002"/>
      </dsp:txXfrm>
    </dsp:sp>
  </dsp:spTree>
</dsp:drawing>
</file>

<file path=ppt/diagrams/drawing1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" name=""/>
      <dsp:cNvGrpSpPr/>
    </dsp:nvGrpSpPr>
    <dsp:grpSpPr/>
    <dsp:sp modelId="{15E9E263-C7CC-4CBB-92D9-1E97B37BCE65}">
      <dsp:nvSpPr>
        <dsp:cNvPr id="14" name=""/>
        <dsp:cNvSpPr/>
      </dsp:nvSpPr>
      <dsp:spPr>
        <a:xfrm>
          <a:off x="3464239" y="1044"/>
          <a:ext cx="5260345" cy="1477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 III- YARDIMCI KAYNAKLAR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*** B</a:t>
          </a:r>
          <a:r>
            <a:rPr lang="tr-TR" sz="1600" b="1" kern="1200">
              <a:latin typeface="Comic Sans MS" panose="030f0702030302020204" pitchFamily="66" charset="0"/>
            </a:rPr>
            <a:t>ağlayıcı değildir</a:t>
          </a:r>
          <a:r>
            <a:rPr lang="tr-TR" sz="1600" kern="1200">
              <a:latin typeface="Comic Sans MS" panose="030f0702030302020204" pitchFamily="66" charset="0"/>
            </a:rPr>
            <a:t>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- Hakime </a:t>
          </a:r>
          <a:r>
            <a:rPr lang="tr-TR" sz="1600" b="1" kern="1200">
              <a:latin typeface="Comic Sans MS" panose="030f0702030302020204" pitchFamily="66" charset="0"/>
            </a:rPr>
            <a:t>yol gösterici</a:t>
          </a:r>
          <a:r>
            <a:rPr lang="tr-TR" sz="1600" kern="1200">
              <a:latin typeface="Comic Sans MS" panose="030f0702030302020204" pitchFamily="66" charset="0"/>
            </a:rPr>
            <a:t>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- Hakim </a:t>
          </a:r>
          <a:r>
            <a:rPr lang="tr-TR" sz="1600" b="1" kern="1200">
              <a:latin typeface="Comic Sans MS" panose="030f0702030302020204" pitchFamily="66" charset="0"/>
            </a:rPr>
            <a:t>isterse başvurur. 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3507514" y="44319"/>
        <a:ext cx="5173795" cy="1390964"/>
      </dsp:txXfrm>
    </dsp:sp>
    <dsp:sp modelId="{742E3049-BDB8-4287-947D-D81A4672D216}">
      <dsp:nvSpPr>
        <dsp:cNvPr id="15" name=""/>
        <dsp:cNvSpPr/>
      </dsp:nvSpPr>
      <dsp:spPr>
        <a:xfrm>
          <a:off x="3037703" y="1478559"/>
          <a:ext cx="3056709" cy="491203"/>
        </a:xfrm>
        <a:custGeom>
          <a:rect l="0" t="0" r="0" b="0"/>
          <a:pathLst>
            <a:path>
              <a:moveTo>
                <a:pt x="3056709" y="0"/>
              </a:moveTo>
              <a:lnTo>
                <a:pt x="3056709" y="245601"/>
              </a:lnTo>
              <a:lnTo>
                <a:pt x="0" y="245601"/>
              </a:lnTo>
              <a:lnTo>
                <a:pt x="0" y="4912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E0A9F2C-1103-4CC6-BE88-FE390008C807}">
      <dsp:nvSpPr>
        <dsp:cNvPr id="16" name=""/>
        <dsp:cNvSpPr/>
      </dsp:nvSpPr>
      <dsp:spPr>
        <a:xfrm>
          <a:off x="257296" y="1969763"/>
          <a:ext cx="5560814" cy="126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A-Doktrin (Öğreti)</a:t>
          </a:r>
          <a:endParaRPr lang="tr-TR" sz="1800" kern="1200">
            <a:latin typeface="Comic Sans MS" panose="030f0702030302020204" pitchFamily="66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Hukuk bilginleri </a:t>
          </a:r>
          <a:r>
            <a:rPr lang="tr-TR" sz="1800" kern="1200"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800" b="1" kern="1200">
              <a:latin typeface="Comic Sans MS" panose="030f0702030302020204" pitchFamily="66" charset="0"/>
              <a:sym typeface="Wingdings" panose="05000000000000000000" pitchFamily="2" charset="2"/>
            </a:rPr>
            <a:t>hu</a:t>
          </a:r>
          <a:r>
            <a:rPr lang="tr-TR" sz="1800" b="1" kern="1200">
              <a:latin typeface="Comic Sans MS" panose="030f0702030302020204" pitchFamily="66" charset="0"/>
            </a:rPr>
            <a:t>kuki görüşler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294480" y="2006947"/>
        <a:ext cx="5486446" cy="1195183"/>
      </dsp:txXfrm>
    </dsp:sp>
    <dsp:sp modelId="{3483E257-0B4A-4E5E-AF0A-A40D4DF25D66}">
      <dsp:nvSpPr>
        <dsp:cNvPr id="17" name=""/>
        <dsp:cNvSpPr/>
      </dsp:nvSpPr>
      <dsp:spPr>
        <a:xfrm>
          <a:off x="6094412" y="1478559"/>
          <a:ext cx="3056709" cy="491203"/>
        </a:xfrm>
        <a:custGeom>
          <a:rect l="0" t="0" r="0" b="0"/>
          <a:pathLst>
            <a:path>
              <a:moveTo>
                <a:pt x="0" y="0"/>
              </a:moveTo>
              <a:lnTo>
                <a:pt x="0" y="245601"/>
              </a:lnTo>
              <a:lnTo>
                <a:pt x="3056709" y="245601"/>
              </a:lnTo>
              <a:lnTo>
                <a:pt x="3056709" y="4912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088C7DD-359B-48B3-B40B-248846BE0F92}">
      <dsp:nvSpPr>
        <dsp:cNvPr id="18" name=""/>
        <dsp:cNvSpPr/>
      </dsp:nvSpPr>
      <dsp:spPr>
        <a:xfrm>
          <a:off x="6370714" y="1969763"/>
          <a:ext cx="5560814" cy="126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B- İçtihat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Mahkemelerin kararı </a:t>
          </a:r>
          <a:endParaRPr lang="en-US" sz="1800" b="0" kern="1200">
            <a:latin typeface="Comic Sans MS" panose="030f0702030302020204" pitchFamily="66" charset="0"/>
          </a:endParaRPr>
        </a:p>
      </dsp:txBody>
      <dsp:txXfrm>
        <a:off x="6407898" y="2006947"/>
        <a:ext cx="5486446" cy="1195183"/>
      </dsp:txXfrm>
    </dsp:sp>
  </dsp:spTree>
</dsp:drawing>
</file>

<file path=ppt/diagrams/drawing1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Aşağıdaki yazılı kaynaklardan hangisi bağlayıcılık yönünden diğerlerinden farklıdır?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A)	Örf ve adet kuralı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B)	Yönetmelik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C)	İçtihadı Birleştirme Kararı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D)	Tüzük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E)	Örf ve adet hukuku</a:t>
          </a:r>
          <a:endParaRPr lang="tr-TR" sz="2000" kern="1200">
            <a:latin typeface="Bookman T." pitchFamily="2" charset="0"/>
          </a:endParaRP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Aşağıdaki kurallardan hangisinin müeyyidesinin niteliği diğerlerinden farklıdır?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	Örf ve adet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	Din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	Görgü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	Örf ve adet hukuku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E)	Ahlak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Bookman T." pitchFamily="2" charset="0"/>
          </a:endParaRPr>
        </a:p>
      </dsp:txBody>
      <dsp:txXfrm>
        <a:off x="6775615" y="980725"/>
        <a:ext cx="5411197" cy="4896548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1D5C68CC-CCCE-4F93-B4F8-A8C493E69F25}">
      <dsp:nvSpPr>
        <dsp:cNvPr id="8" name=""/>
        <dsp:cNvSpPr/>
      </dsp:nvSpPr>
      <dsp:spPr>
        <a:xfrm>
          <a:off x="2012" y="385620"/>
          <a:ext cx="6345684" cy="3510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Bookman T." pitchFamily="2" charset="0"/>
            </a:rPr>
            <a:t>Aşağıdakilerden hangisi bireyleri toplumsal ilişkilerini düzenleyen ve bireylere ödevler yükleyen kurallar olan sosyal düzen kurallarından birisi değildir?</a:t>
          </a:r>
          <a:endParaRPr lang="tr-TR" sz="1800" kern="1200">
            <a:latin typeface="Bookman T." pitchFamily="2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Bookman T." pitchFamily="2" charset="0"/>
            </a:rPr>
            <a:t>A. Din kuralları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Bookman T." pitchFamily="2" charset="0"/>
            </a:rPr>
            <a:t>B. Ahlak kuralları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Bookman T." pitchFamily="2" charset="0"/>
            </a:rPr>
            <a:t>C. Görgü kuralları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Bookman T." pitchFamily="2" charset="0"/>
            </a:rPr>
            <a:t>D. Ekonomi kuralları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Bookman T." pitchFamily="2" charset="0"/>
            </a:rPr>
            <a:t>E. Hukuk kuralları</a:t>
          </a:r>
        </a:p>
      </dsp:txBody>
      <dsp:txXfrm>
        <a:off x="2012" y="385620"/>
        <a:ext cx="6345684" cy="3510247"/>
      </dsp:txXfrm>
    </dsp:sp>
    <dsp:sp modelId="{17635860-4C7D-4C64-B026-DA60CA6F52D2}">
      <dsp:nvSpPr>
        <dsp:cNvPr id="9" name=""/>
        <dsp:cNvSpPr/>
      </dsp:nvSpPr>
      <dsp:spPr>
        <a:xfrm>
          <a:off x="6775615" y="385620"/>
          <a:ext cx="5411197" cy="3510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b="1" kern="1200">
              <a:latin typeface="Bookman T." pitchFamily="2" charset="0"/>
            </a:rPr>
            <a:t>Aşağıdakilerden hangisi maddi yaptırım türlerinden birisi değildir?</a:t>
          </a:r>
          <a:endParaRPr lang="tr-TR" sz="1800" kern="1200">
            <a:latin typeface="Bookman T." pitchFamily="2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kern="1200">
              <a:latin typeface="Bookman T." pitchFamily="2" charset="0"/>
            </a:rPr>
            <a:t>A. Tazminat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kern="1200">
              <a:latin typeface="Bookman T." pitchFamily="2" charset="0"/>
            </a:rPr>
            <a:t>B. Dışlama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kern="1200">
              <a:latin typeface="Bookman T." pitchFamily="2" charset="0"/>
            </a:rPr>
            <a:t>C. Cebri icra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kern="1200">
              <a:latin typeface="Bookman T." pitchFamily="2" charset="0"/>
            </a:rPr>
            <a:t>D. Ceza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800" kern="1200">
              <a:latin typeface="Bookman T." pitchFamily="2" charset="0"/>
            </a:rPr>
            <a:t>E. İptal</a:t>
          </a:r>
        </a:p>
      </dsp:txBody>
      <dsp:txXfrm>
        <a:off x="6775615" y="385620"/>
        <a:ext cx="5411197" cy="3510247"/>
      </dsp:txXfrm>
    </dsp:sp>
  </dsp:spTree>
</dsp:drawing>
</file>

<file path=ppt/diagrams/drawing2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Aşağıdaki normlardan hangisi 1982 Anayasasında düzenlenmez?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A. Kanun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B. Yönetmelik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C. Milletlerarası andlaşmalar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D. Genelge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E. Cumhurbaşkanlığı kararnamesi</a:t>
          </a:r>
          <a:endParaRPr lang="tr-TR" sz="2000" kern="1200">
            <a:latin typeface="Bookman T." pitchFamily="2" charset="0"/>
          </a:endParaRP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Aşağıdaki normlardan hangisi normlar hiyerarşisinde diğerlerine göre daha alt sırada yer alır?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A) Kanun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B) Yönetmelik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C) Anayasa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D) Uluslararası andlaşmalar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E) Cumhurbaşkanlığı kararnamesi</a:t>
          </a:r>
          <a:endParaRPr lang="tr-TR" sz="2000" kern="1200">
            <a:latin typeface="Bookman T." pitchFamily="2" charset="0"/>
          </a:endParaRPr>
        </a:p>
      </dsp:txBody>
      <dsp:txXfrm>
        <a:off x="6775615" y="980725"/>
        <a:ext cx="5411197" cy="4896548"/>
      </dsp:txXfrm>
    </dsp:sp>
  </dsp:spTree>
</dsp:drawing>
</file>

<file path=ppt/diagrams/drawing2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</dsp:spTree>
</dsp:drawing>
</file>

<file path=ppt/diagrams/drawing2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</dsp:spTree>
</dsp:drawing>
</file>

<file path=ppt/diagrams/drawing2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b="1" kern="1200"/>
            <a:t>Türk Borçlar Kanunu madde 89: “</a:t>
          </a:r>
          <a:r>
            <a:rPr lang="tr-TR" sz="2000" b="1" i="1" u="sng" kern="1200"/>
            <a:t>Aksine bir anlaşma yoksa</a:t>
          </a:r>
          <a:r>
            <a:rPr lang="tr-TR" sz="2000" b="1" i="1" kern="1200"/>
            <a:t> para borçları, alacaklının ödeme zamanındaki yerleşim yerinde ödenir.</a:t>
          </a:r>
          <a:r>
            <a:rPr lang="tr-TR" sz="2000" b="1" kern="1200"/>
            <a:t>” kuralı hangi tür hukuk kuralına bir örnektir?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A. Emredici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B. Tamamlayıcı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C. Tanımlayıcı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D. Yorumlayıcı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E. Kesin hukuk kuralları</a:t>
          </a: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b="1" kern="1200"/>
            <a:t>Hukuk kuralları arasında </a:t>
          </a:r>
          <a:r>
            <a:rPr lang="tr-TR" sz="2000" b="1" i="1" u="sng" kern="1200"/>
            <a:t>aksine bir hukuksal işlem yapılması mümkün olmayan</a:t>
          </a:r>
          <a:r>
            <a:rPr lang="tr-TR" sz="2000" b="1" kern="1200"/>
            <a:t> kurallara ne ad verilir?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A. Emredici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B. Tamamlayıcı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C. Tanımlayıcı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D. Yorumlayıcı hukuk kuralları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000" kern="1200"/>
            <a:t>E. Kesin hukuk kuralları</a:t>
          </a:r>
          <a:endParaRPr lang="tr-TR" sz="2000" kern="1200">
            <a:latin typeface="Bookman T." pitchFamily="2" charset="0"/>
          </a:endParaRPr>
        </a:p>
      </dsp:txBody>
      <dsp:txXfrm>
        <a:off x="6775615" y="980725"/>
        <a:ext cx="5411197" cy="4896548"/>
      </dsp:txXfrm>
    </dsp:sp>
  </dsp:spTree>
</dsp:drawing>
</file>

<file path=ppt/diagrams/drawing2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8" name=""/>
      <dsp:cNvGrpSpPr/>
    </dsp:nvGrpSpPr>
    <dsp:grpSpPr/>
    <dsp:sp modelId="{A80D7B92-603F-41DE-B351-9D2B22948DA8}">
      <dsp:nvSpPr>
        <dsp:cNvPr id="19" name=""/>
        <dsp:cNvSpPr/>
      </dsp:nvSpPr>
      <dsp:spPr>
        <a:xfrm>
          <a:off x="5126619" y="294544"/>
          <a:ext cx="2732242" cy="277557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BOŞLUK TÜRLERİ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5134748" y="302673"/>
        <a:ext cx="2715983" cy="261298"/>
      </dsp:txXfrm>
    </dsp:sp>
    <dsp:sp modelId="{73C165C5-243E-491B-ADA1-9A8C09BDDDDD}">
      <dsp:nvSpPr>
        <dsp:cNvPr id="20" name=""/>
        <dsp:cNvSpPr/>
      </dsp:nvSpPr>
      <dsp:spPr>
        <a:xfrm>
          <a:off x="3322915" y="572101"/>
          <a:ext cx="3169825" cy="223282"/>
        </a:xfrm>
        <a:custGeom>
          <a:rect l="0" t="0" r="0" b="0"/>
          <a:pathLst>
            <a:path>
              <a:moveTo>
                <a:pt x="3169825" y="0"/>
              </a:moveTo>
              <a:lnTo>
                <a:pt x="3169825" y="111641"/>
              </a:lnTo>
              <a:lnTo>
                <a:pt x="0" y="111641"/>
              </a:lnTo>
              <a:lnTo>
                <a:pt x="0" y="223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89E3F97-B7AE-4ECE-9582-97C9EE71F730}">
      <dsp:nvSpPr>
        <dsp:cNvPr id="21" name=""/>
        <dsp:cNvSpPr/>
      </dsp:nvSpPr>
      <dsp:spPr>
        <a:xfrm>
          <a:off x="1857845" y="795384"/>
          <a:ext cx="2930140" cy="761410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Kanun Boşluğu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Yazılı kaynaklarda</a:t>
          </a:r>
          <a:endParaRPr lang="en-US" sz="1800" kern="1200">
            <a:latin typeface="Comic Sans MS" panose="030f0702030302020204" pitchFamily="66" charset="0"/>
          </a:endParaRPr>
        </a:p>
      </dsp:txBody>
      <dsp:txXfrm>
        <a:off x="1880146" y="817685"/>
        <a:ext cx="2885538" cy="716808"/>
      </dsp:txXfrm>
    </dsp:sp>
    <dsp:sp modelId="{BD75DC38-FE61-439C-90CD-BAD235D92BB1}">
      <dsp:nvSpPr>
        <dsp:cNvPr id="22" name=""/>
        <dsp:cNvSpPr/>
      </dsp:nvSpPr>
      <dsp:spPr>
        <a:xfrm>
          <a:off x="1599350" y="1556795"/>
          <a:ext cx="1723564" cy="223282"/>
        </a:xfrm>
        <a:custGeom>
          <a:rect l="0" t="0" r="0" b="0"/>
          <a:pathLst>
            <a:path>
              <a:moveTo>
                <a:pt x="1723564" y="0"/>
              </a:moveTo>
              <a:lnTo>
                <a:pt x="1723564" y="111641"/>
              </a:lnTo>
              <a:lnTo>
                <a:pt x="0" y="111641"/>
              </a:lnTo>
              <a:lnTo>
                <a:pt x="0" y="223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B5DFDB6-0D30-45B0-8A2B-00E884A41416}">
      <dsp:nvSpPr>
        <dsp:cNvPr id="23" name=""/>
        <dsp:cNvSpPr/>
      </dsp:nvSpPr>
      <dsp:spPr>
        <a:xfrm>
          <a:off x="1382" y="1780077"/>
          <a:ext cx="3195936" cy="1673112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Kural İçi Boşluk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Bilerek ve isteyerek.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Hakim takdir yetkisi</a:t>
          </a:r>
          <a:endParaRPr lang="en-US" sz="1800" b="0" kern="1200">
            <a:latin typeface="Comic Sans MS" panose="030f0702030302020204" pitchFamily="66" charset="0"/>
          </a:endParaRPr>
        </a:p>
      </dsp:txBody>
      <dsp:txXfrm>
        <a:off x="50386" y="1829081"/>
        <a:ext cx="3097929" cy="1575104"/>
      </dsp:txXfrm>
    </dsp:sp>
    <dsp:sp modelId="{F2DAC2A1-9764-4906-A009-20777C2364B9}">
      <dsp:nvSpPr>
        <dsp:cNvPr id="24" name=""/>
        <dsp:cNvSpPr/>
      </dsp:nvSpPr>
      <dsp:spPr>
        <a:xfrm>
          <a:off x="3322915" y="1556795"/>
          <a:ext cx="1723564" cy="223282"/>
        </a:xfrm>
        <a:custGeom>
          <a:rect l="0" t="0" r="0" b="0"/>
          <a:pathLst>
            <a:path>
              <a:moveTo>
                <a:pt x="0" y="0"/>
              </a:moveTo>
              <a:lnTo>
                <a:pt x="0" y="111641"/>
              </a:lnTo>
              <a:lnTo>
                <a:pt x="1723564" y="111641"/>
              </a:lnTo>
              <a:lnTo>
                <a:pt x="1723564" y="223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CE1C381-5DC9-42EB-AF4A-A47403E82FE5}">
      <dsp:nvSpPr>
        <dsp:cNvPr id="25" name=""/>
        <dsp:cNvSpPr/>
      </dsp:nvSpPr>
      <dsp:spPr>
        <a:xfrm>
          <a:off x="3448512" y="1780077"/>
          <a:ext cx="3195936" cy="1753879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Kural Dışı Boşluk</a:t>
          </a:r>
          <a:endParaRPr lang="tr-TR" sz="1800" kern="1200">
            <a:latin typeface="Comic Sans MS" panose="030f0702030302020204" pitchFamily="66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Bilmeden ve istemeden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Yazısız kaynaklara bakar!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(örf ve adet hukuku)</a:t>
          </a:r>
          <a:endParaRPr lang="en-US" sz="1800" b="0" kern="1200">
            <a:latin typeface="Comic Sans MS" panose="030f0702030302020204" pitchFamily="66" charset="0"/>
          </a:endParaRPr>
        </a:p>
      </dsp:txBody>
      <dsp:txXfrm>
        <a:off x="3499881" y="1831446"/>
        <a:ext cx="3093197" cy="1651140"/>
      </dsp:txXfrm>
    </dsp:sp>
    <dsp:sp modelId="{3D293A8B-86A4-4D4E-B6E8-10B43B3EC699}">
      <dsp:nvSpPr>
        <dsp:cNvPr id="26" name=""/>
        <dsp:cNvSpPr/>
      </dsp:nvSpPr>
      <dsp:spPr>
        <a:xfrm>
          <a:off x="6492740" y="572101"/>
          <a:ext cx="2737898" cy="223282"/>
        </a:xfrm>
        <a:custGeom>
          <a:rect l="0" t="0" r="0" b="0"/>
          <a:pathLst>
            <a:path>
              <a:moveTo>
                <a:pt x="0" y="0"/>
              </a:moveTo>
              <a:lnTo>
                <a:pt x="0" y="111641"/>
              </a:lnTo>
              <a:lnTo>
                <a:pt x="2737898" y="111641"/>
              </a:lnTo>
              <a:lnTo>
                <a:pt x="2737898" y="223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29847D1-73E2-4349-9B96-F99F1EE070E5}">
      <dsp:nvSpPr>
        <dsp:cNvPr id="27" name=""/>
        <dsp:cNvSpPr/>
      </dsp:nvSpPr>
      <dsp:spPr>
        <a:xfrm>
          <a:off x="7333642" y="795384"/>
          <a:ext cx="3793993" cy="84451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Hukuk Boşluğu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Yazılı + yazısız kaynaklarda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7358377" y="820119"/>
        <a:ext cx="3744523" cy="795046"/>
      </dsp:txXfrm>
    </dsp:sp>
    <dsp:sp modelId="{1FDDEE06-B962-4C95-9C49-E70981CBFEB3}">
      <dsp:nvSpPr>
        <dsp:cNvPr id="28" name=""/>
        <dsp:cNvSpPr/>
      </dsp:nvSpPr>
      <dsp:spPr>
        <a:xfrm>
          <a:off x="9184919" y="1639900"/>
          <a:ext cx="91440" cy="223282"/>
        </a:xfrm>
        <a:custGeom>
          <a:rect l="0" t="0" r="0" b="0"/>
          <a:pathLst>
            <a:path>
              <a:moveTo>
                <a:pt x="45720" y="0"/>
              </a:moveTo>
              <a:lnTo>
                <a:pt x="45720" y="223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D0700CD-1467-4100-9E66-267906232DAC}">
      <dsp:nvSpPr>
        <dsp:cNvPr id="29" name=""/>
        <dsp:cNvSpPr/>
      </dsp:nvSpPr>
      <dsp:spPr>
        <a:xfrm>
          <a:off x="6895641" y="1863183"/>
          <a:ext cx="4669995" cy="1345467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Hakim hukuk yaratır.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latin typeface="Comic Sans MS" panose="030f0702030302020204" pitchFamily="66" charset="0"/>
            </a:rPr>
            <a:t>- Tıpkı bir kanun koyucu gibi </a:t>
          </a:r>
        </a:p>
      </dsp:txBody>
      <dsp:txXfrm>
        <a:off x="6935048" y="1902590"/>
        <a:ext cx="4591180" cy="1266652"/>
      </dsp:txXfrm>
    </dsp:sp>
  </dsp:spTree>
</dsp:drawing>
</file>

<file path=ppt/diagrams/drawing2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A5575AE1-32DB-4037-9D2D-2717F909A4D9}">
      <dsp:nvSpPr>
        <dsp:cNvPr id="6" name=""/>
        <dsp:cNvSpPr/>
      </dsp:nvSpPr>
      <dsp:spPr>
        <a:xfrm>
          <a:off x="0" y="0"/>
          <a:ext cx="11449271" cy="71016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chemeClr val="tx1"/>
              </a:solidFill>
              <a:latin typeface="Comic Sans MS" panose="030f0702030302020204" pitchFamily="66" charset="0"/>
            </a:rPr>
            <a:t>HUKUK DALLARI</a:t>
          </a:r>
          <a:endParaRPr lang="en-US" sz="18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0" y="0"/>
        <a:ext cx="11449271" cy="710167"/>
      </dsp:txXfrm>
    </dsp:sp>
    <dsp:sp modelId="{830BB5BC-1F41-452F-819F-957ED4E8EEFC}">
      <dsp:nvSpPr>
        <dsp:cNvPr id="7" name=""/>
        <dsp:cNvSpPr/>
      </dsp:nvSpPr>
      <dsp:spPr>
        <a:xfrm>
          <a:off x="23" y="358047"/>
          <a:ext cx="3812696" cy="43619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KAMU HUKUKU: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solidFill>
                <a:schemeClr val="tx1"/>
              </a:solidFill>
              <a:latin typeface="Comic Sans MS" panose="030f0702030302020204" pitchFamily="66" charset="0"/>
            </a:rPr>
            <a:t>• </a:t>
          </a: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Devlet</a:t>
          </a:r>
          <a:r>
            <a:rPr lang="tr-TR" sz="1600" kern="120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üstün</a:t>
          </a:r>
          <a:r>
            <a:rPr lang="tr-TR" sz="1600" kern="120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güce sahip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(Kamu gücü)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b="1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kern="1200" err="1">
              <a:solidFill>
                <a:schemeClr val="tx1"/>
              </a:solidFill>
              <a:latin typeface="Comic Sans MS" panose="030f0702030302020204" pitchFamily="66" charset="0"/>
            </a:rPr>
            <a:t>Ceza Hukuku</a:t>
          </a: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  <a:endParaRPr lang="en-US" sz="1600" b="0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kern="1200" err="1">
              <a:solidFill>
                <a:schemeClr val="tx1"/>
              </a:solidFill>
              <a:latin typeface="Comic Sans MS" panose="030f0702030302020204" pitchFamily="66" charset="0"/>
            </a:rPr>
            <a:t>Anayasa Hukuku</a:t>
          </a: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kern="1200" err="1">
              <a:solidFill>
                <a:schemeClr val="tx1"/>
              </a:solidFill>
              <a:latin typeface="Comic Sans MS" panose="030f0702030302020204" pitchFamily="66" charset="0"/>
            </a:rPr>
            <a:t>Vergi Hukuku</a:t>
          </a: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	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</a:t>
          </a:r>
          <a:r>
            <a:rPr lang="en-US" sz="1600" b="0" kern="1200" err="1">
              <a:solidFill>
                <a:schemeClr val="tx1"/>
              </a:solidFill>
              <a:latin typeface="Comic Sans MS" panose="030f0702030302020204" pitchFamily="66" charset="0"/>
            </a:rPr>
            <a:t>İdare Hukuku</a:t>
          </a:r>
          <a:endParaRPr lang="tr-TR" sz="1600" b="0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Yargılama Hukuku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İcra Ve İflas Hukuku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Devletler Genel Hukuku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6143" y="544168"/>
        <a:ext cx="3440455" cy="3989749"/>
      </dsp:txXfrm>
    </dsp:sp>
    <dsp:sp modelId="{2E92C918-1641-429F-87C7-611ABBE47349}">
      <dsp:nvSpPr>
        <dsp:cNvPr id="8" name=""/>
        <dsp:cNvSpPr/>
      </dsp:nvSpPr>
      <dsp:spPr>
        <a:xfrm>
          <a:off x="3812682" y="606416"/>
          <a:ext cx="3812696" cy="3865253"/>
        </a:xfrm>
        <a:prstGeom prst="snip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chemeClr val="tx1"/>
              </a:solidFill>
              <a:latin typeface="Comic Sans MS" panose="030f0702030302020204" pitchFamily="66" charset="0"/>
            </a:rPr>
            <a:t>ÖZEL HUKUK: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tx1"/>
              </a:solidFill>
              <a:latin typeface="Comic Sans MS" panose="030f0702030302020204" pitchFamily="66" charset="0"/>
            </a:rPr>
            <a:t>•</a:t>
          </a:r>
          <a:r>
            <a:rPr lang="tr-TR" sz="1600" b="0" i="0" kern="120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en-US" sz="1600" b="1" i="0" kern="1200" err="1">
              <a:solidFill>
                <a:schemeClr val="tx1"/>
              </a:solidFill>
              <a:latin typeface="Comic Sans MS" panose="030f0702030302020204" pitchFamily="66" charset="0"/>
            </a:rPr>
            <a:t>Eşitler arası ilişkileri </a:t>
          </a:r>
          <a:r>
            <a:rPr lang="en-US" sz="1600" b="0" i="0" kern="1200" err="1">
              <a:solidFill>
                <a:schemeClr val="tx1"/>
              </a:solidFill>
              <a:latin typeface="Comic Sans MS" panose="030f0702030302020204" pitchFamily="66" charset="0"/>
            </a:rPr>
            <a:t>düzenler.</a:t>
          </a:r>
          <a:endParaRPr lang="tr-TR" sz="1600" b="0" i="0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b="1" kern="120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Medeni  Hukuk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Ticaret Hukuku	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Devletler Özel Hukuku	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solidFill>
                <a:schemeClr val="tx1"/>
              </a:solidFill>
              <a:latin typeface="Comic Sans MS" panose="030f0702030302020204" pitchFamily="66" charset="0"/>
            </a:rPr>
            <a:t>- Borçlar Hukuku</a:t>
          </a:r>
        </a:p>
      </dsp:txBody>
      <dsp:txXfrm>
        <a:off x="4130413" y="924147"/>
        <a:ext cx="3177234" cy="3229791"/>
      </dsp:txXfrm>
    </dsp:sp>
    <dsp:sp modelId="{77DB2C97-C2C9-496F-8FBF-E626AFA587B6}">
      <dsp:nvSpPr>
        <dsp:cNvPr id="9" name=""/>
        <dsp:cNvSpPr/>
      </dsp:nvSpPr>
      <dsp:spPr>
        <a:xfrm>
          <a:off x="7625379" y="606416"/>
          <a:ext cx="3812696" cy="3865253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chemeClr val="tx1"/>
              </a:solidFill>
              <a:latin typeface="Comic Sans MS" panose="030f0702030302020204" pitchFamily="66" charset="0"/>
            </a:rPr>
            <a:t>KARMA HUKUK: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 İş Hukuku	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 Bankacılık Hukuku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 Uzay Hukuku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-Toprak Hukuku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 Çevre Hukuku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>
              <a:solidFill>
                <a:schemeClr val="tx1"/>
              </a:solidFill>
              <a:latin typeface="Comic Sans MS" panose="030f0702030302020204" pitchFamily="66" charset="0"/>
            </a:rPr>
            <a:t>- Fikri Mülkiyet Hukuku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800" kern="1200">
            <a:solidFill>
              <a:schemeClr val="tx1"/>
            </a:solidFill>
          </a:endParaRPr>
        </a:p>
      </dsp:txBody>
      <dsp:txXfrm>
        <a:off x="7811499" y="792537"/>
        <a:ext cx="3440455" cy="3493012"/>
      </dsp:txXfrm>
    </dsp:sp>
    <dsp:sp modelId="{54B5A5C9-22A9-46CC-9780-DFEB11CA84B8}">
      <dsp:nvSpPr>
        <dsp:cNvPr id="10" name=""/>
        <dsp:cNvSpPr/>
      </dsp:nvSpPr>
      <dsp:spPr>
        <a:xfrm>
          <a:off x="0" y="4642068"/>
          <a:ext cx="11449271" cy="36292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7760CEAA-1A41-4743-A5A8-FC9F1B69C4DD}">
      <dsp:nvSpPr>
        <dsp:cNvPr id="6" name=""/>
        <dsp:cNvSpPr/>
      </dsp:nvSpPr>
      <dsp:spPr>
        <a:xfrm>
          <a:off x="12825" y="2475852"/>
          <a:ext cx="2484463" cy="1242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VERGİ TÜRLERİ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49209" y="2512236"/>
        <a:ext cx="2411696" cy="1169464"/>
      </dsp:txXfrm>
    </dsp:sp>
    <dsp:sp modelId="{5803C4D7-8207-4920-A547-33CF220DDAF1}">
      <dsp:nvSpPr>
        <dsp:cNvPr id="7" name=""/>
        <dsp:cNvSpPr/>
      </dsp:nvSpPr>
      <dsp:spPr>
        <a:xfrm rot="18158784">
          <a:off x="2073077" y="2304437"/>
          <a:ext cx="1842208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1842208" y="169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2948126" y="2275328"/>
        <a:ext cx="92110" cy="92110"/>
      </dsp:txXfrm>
    </dsp:sp>
    <dsp:sp modelId="{42C6A11C-FA30-4F86-B355-AF2E8FFC5E71}">
      <dsp:nvSpPr>
        <dsp:cNvPr id="8" name=""/>
        <dsp:cNvSpPr/>
      </dsp:nvSpPr>
      <dsp:spPr>
        <a:xfrm>
          <a:off x="3491074" y="1281520"/>
          <a:ext cx="2484463" cy="528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Gelir üzerinden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3506555" y="1297001"/>
        <a:ext cx="2453501" cy="497595"/>
      </dsp:txXfrm>
    </dsp:sp>
    <dsp:sp modelId="{516F1644-3136-4D6A-BD74-69EA62B006A7}">
      <dsp:nvSpPr>
        <dsp:cNvPr id="9" name=""/>
        <dsp:cNvSpPr/>
      </dsp:nvSpPr>
      <dsp:spPr>
        <a:xfrm>
          <a:off x="5975537" y="1528853"/>
          <a:ext cx="993785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993785" y="169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6447585" y="1520954"/>
        <a:ext cx="49689" cy="49689"/>
      </dsp:txXfrm>
    </dsp:sp>
    <dsp:sp modelId="{500E1D3D-564A-4036-AAF3-C4E0214E80F6}">
      <dsp:nvSpPr>
        <dsp:cNvPr id="10" name=""/>
        <dsp:cNvSpPr/>
      </dsp:nvSpPr>
      <dsp:spPr>
        <a:xfrm>
          <a:off x="6969323" y="1165943"/>
          <a:ext cx="4827163" cy="759711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Gelir Vergisi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Kurumlar Vergisi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6991574" y="1188194"/>
        <a:ext cx="4782661" cy="715209"/>
      </dsp:txXfrm>
    </dsp:sp>
    <dsp:sp modelId="{7AA225A5-5B13-43B0-BF78-67B7E78E7000}">
      <dsp:nvSpPr>
        <dsp:cNvPr id="11" name=""/>
        <dsp:cNvSpPr/>
      </dsp:nvSpPr>
      <dsp:spPr>
        <a:xfrm rot="20911597">
          <a:off x="2487157" y="2979168"/>
          <a:ext cx="1014048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1014048" y="169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2968830" y="2970763"/>
        <a:ext cx="50702" cy="50702"/>
      </dsp:txXfrm>
    </dsp:sp>
    <dsp:sp modelId="{F0129FB0-5F58-465C-9C38-40F30D509977}">
      <dsp:nvSpPr>
        <dsp:cNvPr id="12" name=""/>
        <dsp:cNvSpPr/>
      </dsp:nvSpPr>
      <dsp:spPr>
        <a:xfrm>
          <a:off x="3491074" y="2630982"/>
          <a:ext cx="2484463" cy="528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Servet üzerinden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3506555" y="2646463"/>
        <a:ext cx="2453501" cy="497595"/>
      </dsp:txXfrm>
    </dsp:sp>
    <dsp:sp modelId="{FCDE30AA-7E37-4E20-B2A1-20F42B84D8CC}">
      <dsp:nvSpPr>
        <dsp:cNvPr id="13" name=""/>
        <dsp:cNvSpPr/>
      </dsp:nvSpPr>
      <dsp:spPr>
        <a:xfrm>
          <a:off x="5975537" y="2878314"/>
          <a:ext cx="993785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993785" y="169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6447585" y="2870416"/>
        <a:ext cx="49689" cy="49689"/>
      </dsp:txXfrm>
    </dsp:sp>
    <dsp:sp modelId="{4B0AEA2E-A7C3-4E8C-8D08-2B8C4AABB65D}">
      <dsp:nvSpPr>
        <dsp:cNvPr id="14" name=""/>
        <dsp:cNvSpPr/>
      </dsp:nvSpPr>
      <dsp:spPr>
        <a:xfrm>
          <a:off x="6969323" y="2111990"/>
          <a:ext cx="4827163" cy="1566541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(E)</a:t>
          </a:r>
          <a:r>
            <a:rPr lang="tr-TR" sz="1600" b="0" kern="1200" err="1">
              <a:latin typeface="Comic Sans MS" panose="030f0702030302020204" pitchFamily="66" charset="0"/>
            </a:rPr>
            <a:t>M</a:t>
          </a:r>
          <a:r>
            <a:rPr lang="tr-TR" sz="1600" kern="1200" err="1">
              <a:latin typeface="Comic Sans MS" panose="030f0702030302020204" pitchFamily="66" charset="0"/>
            </a:rPr>
            <a:t>lak Vergisi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(M)</a:t>
          </a:r>
          <a:r>
            <a:rPr lang="tr-TR" sz="1600" kern="1200" err="1">
              <a:latin typeface="Comic Sans MS" panose="030f0702030302020204" pitchFamily="66" charset="0"/>
            </a:rPr>
            <a:t>otorlu Taşıtlar Vergisi (MTV)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(V)</a:t>
          </a:r>
          <a:r>
            <a:rPr lang="tr-TR" sz="1600" kern="1200" err="1">
              <a:latin typeface="Comic Sans MS" panose="030f0702030302020204" pitchFamily="66" charset="0"/>
            </a:rPr>
            <a:t>eraset ve İntikal Vergisi</a:t>
          </a:r>
          <a:endParaRPr lang="en-US" sz="1600" kern="1200">
            <a:latin typeface="Comic Sans MS" panose="030f0702030302020204" pitchFamily="66" charset="0"/>
          </a:endParaRPr>
        </a:p>
      </dsp:txBody>
      <dsp:txXfrm>
        <a:off x="7015206" y="2157872"/>
        <a:ext cx="4735398" cy="1474776"/>
      </dsp:txXfrm>
    </dsp:sp>
    <dsp:sp modelId="{F63093D4-3E8E-4473-AD39-E637788FBA5F}">
      <dsp:nvSpPr>
        <dsp:cNvPr id="15" name=""/>
        <dsp:cNvSpPr/>
      </dsp:nvSpPr>
      <dsp:spPr>
        <a:xfrm rot="3441215">
          <a:off x="2073077" y="3855606"/>
          <a:ext cx="1842208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1842208" y="169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2948126" y="3826497"/>
        <a:ext cx="92110" cy="92110"/>
      </dsp:txXfrm>
    </dsp:sp>
    <dsp:sp modelId="{155F31FA-B85D-46A1-87BA-3DB03CEAF804}">
      <dsp:nvSpPr>
        <dsp:cNvPr id="16" name=""/>
        <dsp:cNvSpPr/>
      </dsp:nvSpPr>
      <dsp:spPr>
        <a:xfrm>
          <a:off x="3491074" y="4383858"/>
          <a:ext cx="2484463" cy="528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Harcamalar üzerinden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3506555" y="4399339"/>
        <a:ext cx="2453501" cy="497595"/>
      </dsp:txXfrm>
    </dsp:sp>
    <dsp:sp modelId="{280390D7-008C-4535-ABB3-4D9167011DA2}">
      <dsp:nvSpPr>
        <dsp:cNvPr id="17" name=""/>
        <dsp:cNvSpPr/>
      </dsp:nvSpPr>
      <dsp:spPr>
        <a:xfrm>
          <a:off x="5975537" y="4631190"/>
          <a:ext cx="993785" cy="33892"/>
        </a:xfrm>
        <a:custGeom>
          <a:rect l="0" t="0" r="0" b="0"/>
          <a:pathLst>
            <a:path>
              <a:moveTo>
                <a:pt x="0" y="16946"/>
              </a:moveTo>
              <a:lnTo>
                <a:pt x="993785" y="169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omic Sans MS" panose="030f0702030302020204" pitchFamily="66" charset="0"/>
          </a:endParaRPr>
        </a:p>
      </dsp:txBody>
      <dsp:txXfrm>
        <a:off x="6447585" y="4623292"/>
        <a:ext cx="49689" cy="49689"/>
      </dsp:txXfrm>
    </dsp:sp>
    <dsp:sp modelId="{354DC562-D565-42F8-B194-F8423E043E2D}">
      <dsp:nvSpPr>
        <dsp:cNvPr id="18" name=""/>
        <dsp:cNvSpPr/>
      </dsp:nvSpPr>
      <dsp:spPr>
        <a:xfrm>
          <a:off x="6969323" y="3864866"/>
          <a:ext cx="4827163" cy="1566541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K</a:t>
          </a:r>
          <a:r>
            <a:rPr lang="tr-TR" sz="1600" kern="1200">
              <a:latin typeface="Comic Sans MS" panose="030f0702030302020204" pitchFamily="66" charset="0"/>
            </a:rPr>
            <a:t>atma Değer Vergisi/KDV (</a:t>
          </a:r>
          <a:r>
            <a:rPr lang="tr-TR" sz="1600" b="1" kern="1200">
              <a:latin typeface="Comic Sans MS" panose="030f0702030302020204" pitchFamily="66" charset="0"/>
            </a:rPr>
            <a:t>Dolaylı</a:t>
          </a:r>
          <a:r>
            <a:rPr lang="tr-TR" sz="1600" kern="1200">
              <a:latin typeface="Comic Sans MS" panose="030f0702030302020204" pitchFamily="66" charset="0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Ö</a:t>
          </a:r>
          <a:r>
            <a:rPr lang="tr-TR" sz="1600" kern="1200">
              <a:latin typeface="Comic Sans MS" panose="030f0702030302020204" pitchFamily="66" charset="0"/>
            </a:rPr>
            <a:t>zel Tüketim Vergisi/ÖTV (</a:t>
          </a:r>
          <a:r>
            <a:rPr lang="tr-TR" sz="1600" b="1" kern="1200">
              <a:latin typeface="Comic Sans MS" panose="030f0702030302020204" pitchFamily="66" charset="0"/>
            </a:rPr>
            <a:t>Dolaylı</a:t>
          </a:r>
          <a:r>
            <a:rPr lang="tr-TR" sz="1600" kern="1200">
              <a:latin typeface="Comic Sans MS" panose="030f0702030302020204" pitchFamily="66" charset="0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B</a:t>
          </a:r>
          <a:r>
            <a:rPr lang="tr-TR" sz="1600" kern="1200">
              <a:latin typeface="Comic Sans MS" panose="030f0702030302020204" pitchFamily="66" charset="0"/>
            </a:rPr>
            <a:t>ankacılık – Sigorta İşlemleri Vergisi (</a:t>
          </a:r>
          <a:r>
            <a:rPr lang="tr-TR" sz="1600" b="1" kern="1200">
              <a:latin typeface="Comic Sans MS" panose="030f0702030302020204" pitchFamily="66" charset="0"/>
            </a:rPr>
            <a:t>Dolaylı</a:t>
          </a:r>
          <a:r>
            <a:rPr lang="tr-TR" sz="1600" kern="1200">
              <a:latin typeface="Comic Sans MS" panose="030f0702030302020204" pitchFamily="66" charset="0"/>
            </a:rPr>
            <a:t>) </a:t>
          </a:r>
        </a:p>
      </dsp:txBody>
      <dsp:txXfrm>
        <a:off x="7015206" y="3910748"/>
        <a:ext cx="4735398" cy="1474776"/>
      </dsp:txXfrm>
    </dsp:sp>
  </dsp:spTree>
</dsp:drawing>
</file>

<file path=ppt/diagrams/drawing2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17BD0519-F6DD-4EAD-B93D-26B47E770666}">
      <dsp:nvSpPr>
        <dsp:cNvPr id="7" name=""/>
        <dsp:cNvSpPr/>
      </dsp:nvSpPr>
      <dsp:spPr>
        <a:xfrm>
          <a:off x="268856" y="2448271"/>
          <a:ext cx="2407523" cy="1728192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latin typeface="Comic Sans MS" panose="030f0702030302020204" pitchFamily="66" charset="0"/>
            </a:rPr>
            <a:t>VERGİ İLKELERİ</a:t>
          </a:r>
          <a:endParaRPr lang="en-US" sz="2000" kern="1200">
            <a:latin typeface="Comic Sans MS" panose="030f0702030302020204" pitchFamily="66" charset="0"/>
          </a:endParaRPr>
        </a:p>
      </dsp:txBody>
      <dsp:txXfrm>
        <a:off x="319473" y="2498888"/>
        <a:ext cx="2306289" cy="1626958"/>
      </dsp:txXfrm>
    </dsp:sp>
    <dsp:sp modelId="{B6A7DA2D-7EB2-46B4-8F3B-065FEA21CA74}">
      <dsp:nvSpPr>
        <dsp:cNvPr id="8" name=""/>
        <dsp:cNvSpPr/>
      </dsp:nvSpPr>
      <dsp:spPr>
        <a:xfrm rot="17370051">
          <a:off x="1715482" y="1936353"/>
          <a:ext cx="2884805" cy="32707"/>
        </a:xfrm>
        <a:custGeom>
          <a:rect l="0" t="0" r="0" b="0"/>
          <a:pathLst>
            <a:path>
              <a:moveTo>
                <a:pt x="0" y="16353"/>
              </a:moveTo>
              <a:lnTo>
                <a:pt x="2884805" y="16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latin typeface="Comic Sans MS" panose="030f0702030302020204" pitchFamily="66" charset="0"/>
          </a:endParaRPr>
        </a:p>
      </dsp:txBody>
      <dsp:txXfrm>
        <a:off x="3085764" y="1818091"/>
        <a:ext cx="144240" cy="269230"/>
      </dsp:txXfrm>
    </dsp:sp>
    <dsp:sp modelId="{D381C31C-362F-4386-A7E3-0838106DBFFA}">
      <dsp:nvSpPr>
        <dsp:cNvPr id="9" name=""/>
        <dsp:cNvSpPr/>
      </dsp:nvSpPr>
      <dsp:spPr>
        <a:xfrm>
          <a:off x="3639389" y="3497"/>
          <a:ext cx="8262019" cy="1179096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Vergide Kanunilik: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u="none" kern="1200">
              <a:latin typeface="Comic Sans MS" panose="030f0702030302020204" pitchFamily="66" charset="0"/>
            </a:rPr>
            <a:t>yalnızca kanunlarla</a:t>
          </a:r>
          <a:endParaRPr lang="en-US" sz="1800" b="0" u="none" kern="1200">
            <a:latin typeface="Comic Sans MS" panose="030f0702030302020204" pitchFamily="66" charset="0"/>
          </a:endParaRPr>
        </a:p>
      </dsp:txBody>
      <dsp:txXfrm>
        <a:off x="3673923" y="38032"/>
        <a:ext cx="8192950" cy="1110027"/>
      </dsp:txXfrm>
    </dsp:sp>
    <dsp:sp modelId="{9F59372E-79FB-4833-9605-A5697A10A168}">
      <dsp:nvSpPr>
        <dsp:cNvPr id="10" name=""/>
        <dsp:cNvSpPr/>
      </dsp:nvSpPr>
      <dsp:spPr>
        <a:xfrm rot="18318532">
          <a:off x="2324808" y="2616183"/>
          <a:ext cx="1666152" cy="32707"/>
        </a:xfrm>
        <a:custGeom>
          <a:rect l="0" t="0" r="0" b="0"/>
          <a:pathLst>
            <a:path>
              <a:moveTo>
                <a:pt x="0" y="16353"/>
              </a:moveTo>
              <a:lnTo>
                <a:pt x="1666152" y="16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latin typeface="Comic Sans MS" panose="030f0702030302020204" pitchFamily="66" charset="0"/>
          </a:endParaRPr>
        </a:p>
      </dsp:txBody>
      <dsp:txXfrm>
        <a:off x="3116230" y="2554788"/>
        <a:ext cx="83307" cy="155497"/>
      </dsp:txXfrm>
    </dsp:sp>
    <dsp:sp modelId="{42395906-987D-40DC-A282-3FA03B5746BF}">
      <dsp:nvSpPr>
        <dsp:cNvPr id="11" name=""/>
        <dsp:cNvSpPr/>
      </dsp:nvSpPr>
      <dsp:spPr>
        <a:xfrm>
          <a:off x="3639389" y="1363158"/>
          <a:ext cx="8262019" cy="1179096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Vergide Genellik: </a:t>
          </a:r>
          <a:endParaRPr lang="tr-TR" sz="1800" kern="1200">
            <a:latin typeface="Comic Sans MS" panose="030f0702030302020204" pitchFamily="66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u="none" kern="1200">
              <a:latin typeface="Comic Sans MS" panose="030f0702030302020204" pitchFamily="66" charset="0"/>
            </a:rPr>
            <a:t>Herkes</a:t>
          </a:r>
        </a:p>
      </dsp:txBody>
      <dsp:txXfrm>
        <a:off x="3673923" y="1397693"/>
        <a:ext cx="8192950" cy="1110027"/>
      </dsp:txXfrm>
    </dsp:sp>
    <dsp:sp modelId="{780D39B4-BA56-4A2E-BF7D-C84FD92C519C}">
      <dsp:nvSpPr>
        <dsp:cNvPr id="12" name=""/>
        <dsp:cNvSpPr/>
      </dsp:nvSpPr>
      <dsp:spPr>
        <a:xfrm>
          <a:off x="2676379" y="3296014"/>
          <a:ext cx="963009" cy="32707"/>
        </a:xfrm>
        <a:custGeom>
          <a:rect l="0" t="0" r="0" b="0"/>
          <a:pathLst>
            <a:path>
              <a:moveTo>
                <a:pt x="0" y="16353"/>
              </a:moveTo>
              <a:lnTo>
                <a:pt x="963009" y="16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latin typeface="Comic Sans MS" panose="030f0702030302020204" pitchFamily="66" charset="0"/>
          </a:endParaRPr>
        </a:p>
      </dsp:txBody>
      <dsp:txXfrm>
        <a:off x="3133809" y="3267430"/>
        <a:ext cx="48150" cy="89874"/>
      </dsp:txXfrm>
    </dsp:sp>
    <dsp:sp modelId="{3BFBCADF-227C-445E-B923-8ED2E34F5531}">
      <dsp:nvSpPr>
        <dsp:cNvPr id="13" name=""/>
        <dsp:cNvSpPr/>
      </dsp:nvSpPr>
      <dsp:spPr>
        <a:xfrm>
          <a:off x="3639389" y="2722819"/>
          <a:ext cx="8262019" cy="1179096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Vergide Adalet: </a:t>
          </a:r>
          <a:endParaRPr lang="tr-TR" sz="1800" kern="1200">
            <a:latin typeface="Comic Sans MS" panose="030f0702030302020204" pitchFamily="66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u="none" kern="1200">
              <a:latin typeface="Comic Sans MS" panose="030f0702030302020204" pitchFamily="66" charset="0"/>
            </a:rPr>
            <a:t>Mali gücüne göre</a:t>
          </a:r>
        </a:p>
      </dsp:txBody>
      <dsp:txXfrm>
        <a:off x="3673923" y="2757353"/>
        <a:ext cx="8192950" cy="1110027"/>
      </dsp:txXfrm>
    </dsp:sp>
    <dsp:sp modelId="{28D423D2-7332-4F36-9748-68FDF5085941}">
      <dsp:nvSpPr>
        <dsp:cNvPr id="14" name=""/>
        <dsp:cNvSpPr/>
      </dsp:nvSpPr>
      <dsp:spPr>
        <a:xfrm rot="3281468">
          <a:off x="2324808" y="3975844"/>
          <a:ext cx="1666152" cy="32707"/>
        </a:xfrm>
        <a:custGeom>
          <a:rect l="0" t="0" r="0" b="0"/>
          <a:pathLst>
            <a:path>
              <a:moveTo>
                <a:pt x="0" y="16353"/>
              </a:moveTo>
              <a:lnTo>
                <a:pt x="1666152" y="16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latin typeface="Comic Sans MS" panose="030f0702030302020204" pitchFamily="66" charset="0"/>
          </a:endParaRPr>
        </a:p>
      </dsp:txBody>
      <dsp:txXfrm>
        <a:off x="3116230" y="3914450"/>
        <a:ext cx="83307" cy="155497"/>
      </dsp:txXfrm>
    </dsp:sp>
    <dsp:sp modelId="{052C46EA-22E6-4D11-AE60-7F1EE36B44E8}">
      <dsp:nvSpPr>
        <dsp:cNvPr id="15" name=""/>
        <dsp:cNvSpPr/>
      </dsp:nvSpPr>
      <dsp:spPr>
        <a:xfrm>
          <a:off x="3639389" y="4082480"/>
          <a:ext cx="8262019" cy="1179096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Vergide Eşitlik: </a:t>
          </a:r>
          <a:endParaRPr lang="tr-TR" sz="1800" kern="1200">
            <a:latin typeface="Comic Sans MS" panose="030f0702030302020204" pitchFamily="66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err="1">
              <a:latin typeface="Comic Sans MS" panose="030f0702030302020204" pitchFamily="66" charset="0"/>
            </a:rPr>
            <a:t>Nisbi eşitlik</a:t>
          </a:r>
          <a:r>
            <a:rPr lang="tr-TR" sz="1800" b="1" kern="1200">
              <a:latin typeface="Comic Sans MS" panose="030f0702030302020204" pitchFamily="66" charset="0"/>
            </a:rPr>
            <a:t> </a:t>
          </a:r>
          <a:r>
            <a:rPr lang="tr-TR" sz="1800" b="0" kern="1200">
              <a:latin typeface="Comic Sans MS" panose="030f0702030302020204" pitchFamily="66" charset="0"/>
              <a:sym typeface="Wingdings" panose="05000000000000000000" pitchFamily="2" charset="2"/>
            </a:rPr>
            <a:t> </a:t>
          </a:r>
          <a:r>
            <a:rPr lang="tr-TR" sz="1800" b="1" u="sng" kern="1200">
              <a:latin typeface="Comic Sans MS" panose="030f0702030302020204" pitchFamily="66" charset="0"/>
            </a:rPr>
            <a:t>Benzer durumda </a:t>
          </a:r>
          <a:r>
            <a:rPr lang="tr-TR" sz="1800" b="0" kern="1200">
              <a:latin typeface="Comic Sans MS" panose="030f0702030302020204" pitchFamily="66" charset="0"/>
            </a:rPr>
            <a:t>olanların </a:t>
          </a:r>
          <a:r>
            <a:rPr lang="tr-TR" sz="1800" b="1" u="sng" kern="1200">
              <a:latin typeface="Comic Sans MS" panose="030f0702030302020204" pitchFamily="66" charset="0"/>
            </a:rPr>
            <a:t>benzer oranda</a:t>
          </a:r>
          <a:r>
            <a:rPr lang="tr-TR" sz="1800" b="0" u="sng" kern="1200">
              <a:latin typeface="Comic Sans MS" panose="030f0702030302020204" pitchFamily="66" charset="0"/>
            </a:rPr>
            <a:t> </a:t>
          </a:r>
          <a:r>
            <a:rPr lang="tr-TR" sz="1800" b="0" kern="1200">
              <a:latin typeface="Comic Sans MS" panose="030f0702030302020204" pitchFamily="66" charset="0"/>
            </a:rPr>
            <a:t>vergi ödemesi</a:t>
          </a:r>
        </a:p>
      </dsp:txBody>
      <dsp:txXfrm>
        <a:off x="3673923" y="4117015"/>
        <a:ext cx="8192950" cy="1110027"/>
      </dsp:txXfrm>
    </dsp:sp>
    <dsp:sp modelId="{317DBABB-E6A1-4443-AE8B-F05AE4B66688}">
      <dsp:nvSpPr>
        <dsp:cNvPr id="16" name=""/>
        <dsp:cNvSpPr/>
      </dsp:nvSpPr>
      <dsp:spPr>
        <a:xfrm rot="4229947">
          <a:off x="1715482" y="4655675"/>
          <a:ext cx="2884805" cy="32707"/>
        </a:xfrm>
        <a:custGeom>
          <a:rect l="0" t="0" r="0" b="0"/>
          <a:pathLst>
            <a:path>
              <a:moveTo>
                <a:pt x="0" y="16353"/>
              </a:moveTo>
              <a:lnTo>
                <a:pt x="2884805" y="16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3085764" y="4537413"/>
        <a:ext cx="144240" cy="269230"/>
      </dsp:txXfrm>
    </dsp:sp>
    <dsp:sp modelId="{2769F15A-9D09-42E8-8A57-51D346C08D4C}">
      <dsp:nvSpPr>
        <dsp:cNvPr id="17" name=""/>
        <dsp:cNvSpPr/>
      </dsp:nvSpPr>
      <dsp:spPr>
        <a:xfrm>
          <a:off x="3639389" y="5442141"/>
          <a:ext cx="8262019" cy="1179096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Kamu Yararı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1" u="sng" kern="1200">
              <a:latin typeface="Comic Sans MS" panose="030f0702030302020204" pitchFamily="66" charset="0"/>
            </a:rPr>
            <a:t>kamu giderlerini karşılamak için</a:t>
          </a:r>
          <a:endParaRPr lang="tr-TR" sz="1800" b="0" i="0" kern="1200">
            <a:latin typeface="Comic Sans MS" panose="030f0702030302020204" pitchFamily="66" charset="0"/>
          </a:endParaRPr>
        </a:p>
      </dsp:txBody>
      <dsp:txXfrm>
        <a:off x="3673923" y="5476675"/>
        <a:ext cx="8192950" cy="1110027"/>
      </dsp:txXfrm>
    </dsp:sp>
  </dsp:spTree>
</dsp:drawing>
</file>

<file path=ppt/diagrams/drawing2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Aşağıdakilerden hangisi kamu hukuku dalı değildir?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A. Ceza hukuku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B. Medeni hukuk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C. İdare hukuku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D. Devletler genel hukuku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E. Vergi hukuku</a:t>
          </a:r>
          <a:endParaRPr lang="tr-TR" sz="2000" kern="1200">
            <a:latin typeface="Bookman T." pitchFamily="2" charset="0"/>
          </a:endParaRP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1982 Anayasasına göre, vergi, resim, harç ve benzeri mali yükümlülükler </a:t>
          </a:r>
          <a:r>
            <a:rPr lang="tr-TR" sz="2000" b="1" i="1" kern="1200"/>
            <a:t>hangi düzenleyici belge ile</a:t>
          </a:r>
          <a:r>
            <a:rPr lang="tr-TR" sz="2000" b="1" kern="1200"/>
            <a:t> belirlenir?</a:t>
          </a:r>
          <a:endParaRPr lang="tr-T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A. Kanun veya Cumhurbaşkanlığı Kararnamesi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B. Yönetmelik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C. Kanun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D. Cumhurbaşkanlığı Kararnamesi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E. Cumhurbaşkanı kararı</a:t>
          </a:r>
        </a:p>
      </dsp:txBody>
      <dsp:txXfrm>
        <a:off x="6775615" y="980725"/>
        <a:ext cx="5411197" cy="4896548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5BC05ACC-D554-46CA-9CFA-60D3862B0213}">
      <dsp:nvSpPr>
        <dsp:cNvPr id="9" name=""/>
        <dsp:cNvSpPr/>
      </dsp:nvSpPr>
      <dsp:spPr>
        <a:xfrm>
          <a:off x="3888432" y="82335"/>
          <a:ext cx="3744414" cy="779739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MADDİ YAPTIRIM TÜRLERİ</a:t>
          </a:r>
        </a:p>
      </dsp:txBody>
      <dsp:txXfrm>
        <a:off x="3911270" y="105173"/>
        <a:ext cx="3698739" cy="734063"/>
      </dsp:txXfrm>
    </dsp:sp>
    <dsp:sp modelId="{199267D1-9CFC-4B62-BB7F-E94F353CE51C}">
      <dsp:nvSpPr>
        <dsp:cNvPr id="10" name=""/>
        <dsp:cNvSpPr/>
      </dsp:nvSpPr>
      <dsp:spPr>
        <a:xfrm>
          <a:off x="868701" y="862074"/>
          <a:ext cx="4891938" cy="206647"/>
        </a:xfrm>
        <a:custGeom>
          <a:rect l="0" t="0" r="0" b="0"/>
          <a:pathLst>
            <a:path>
              <a:moveTo>
                <a:pt x="4891938" y="0"/>
              </a:moveTo>
              <a:lnTo>
                <a:pt x="4891938" y="103323"/>
              </a:lnTo>
              <a:lnTo>
                <a:pt x="0" y="103323"/>
              </a:lnTo>
              <a:lnTo>
                <a:pt x="0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B7DDA79F-F737-4B9E-AAC0-11FA9E264D3F}">
      <dsp:nvSpPr>
        <dsp:cNvPr id="11" name=""/>
        <dsp:cNvSpPr/>
      </dsp:nvSpPr>
      <dsp:spPr>
        <a:xfrm>
          <a:off x="6553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Ceza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Suç</a:t>
          </a:r>
        </a:p>
      </dsp:txBody>
      <dsp:txXfrm>
        <a:off x="34002" y="1096171"/>
        <a:ext cx="1669398" cy="882276"/>
      </dsp:txXfrm>
    </dsp:sp>
    <dsp:sp modelId="{437E5AA0-19BD-4E1E-B486-09533876CCA1}">
      <dsp:nvSpPr>
        <dsp:cNvPr id="12" name=""/>
        <dsp:cNvSpPr/>
      </dsp:nvSpPr>
      <dsp:spPr>
        <a:xfrm>
          <a:off x="2825476" y="862074"/>
          <a:ext cx="2935163" cy="206647"/>
        </a:xfrm>
        <a:custGeom>
          <a:rect l="0" t="0" r="0" b="0"/>
          <a:pathLst>
            <a:path>
              <a:moveTo>
                <a:pt x="2935163" y="0"/>
              </a:moveTo>
              <a:lnTo>
                <a:pt x="2935163" y="103323"/>
              </a:lnTo>
              <a:lnTo>
                <a:pt x="0" y="103323"/>
              </a:lnTo>
              <a:lnTo>
                <a:pt x="0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263FC9E9-C452-406C-8458-29A93E5095DF}">
      <dsp:nvSpPr>
        <dsp:cNvPr id="13" name=""/>
        <dsp:cNvSpPr/>
      </dsp:nvSpPr>
      <dsp:spPr>
        <a:xfrm>
          <a:off x="1963328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Tazminat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Zarar/Giderme</a:t>
          </a:r>
        </a:p>
      </dsp:txBody>
      <dsp:txXfrm>
        <a:off x="1990777" y="1096171"/>
        <a:ext cx="1669398" cy="882276"/>
      </dsp:txXfrm>
    </dsp:sp>
    <dsp:sp modelId="{7BAFFF5F-7E01-43D2-97A8-708381F6C84A}">
      <dsp:nvSpPr>
        <dsp:cNvPr id="14" name=""/>
        <dsp:cNvSpPr/>
      </dsp:nvSpPr>
      <dsp:spPr>
        <a:xfrm>
          <a:off x="4782252" y="862074"/>
          <a:ext cx="978387" cy="206647"/>
        </a:xfrm>
        <a:custGeom>
          <a:rect l="0" t="0" r="0" b="0"/>
          <a:pathLst>
            <a:path>
              <a:moveTo>
                <a:pt x="978387" y="0"/>
              </a:moveTo>
              <a:lnTo>
                <a:pt x="978387" y="103323"/>
              </a:lnTo>
              <a:lnTo>
                <a:pt x="0" y="103323"/>
              </a:lnTo>
              <a:lnTo>
                <a:pt x="0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0478973F-1061-4140-AD67-749016B52FBE}">
      <dsp:nvSpPr>
        <dsp:cNvPr id="15" name=""/>
        <dsp:cNvSpPr/>
      </dsp:nvSpPr>
      <dsp:spPr>
        <a:xfrm>
          <a:off x="3920104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Cebri İcra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Zorla Yerine Getirme</a:t>
          </a:r>
        </a:p>
      </dsp:txBody>
      <dsp:txXfrm>
        <a:off x="3947553" y="1096171"/>
        <a:ext cx="1669398" cy="882276"/>
      </dsp:txXfrm>
    </dsp:sp>
    <dsp:sp modelId="{EC7C1EC0-A00E-42B0-9EE5-BF1E427F1DE6}">
      <dsp:nvSpPr>
        <dsp:cNvPr id="16" name=""/>
        <dsp:cNvSpPr/>
      </dsp:nvSpPr>
      <dsp:spPr>
        <a:xfrm>
          <a:off x="5760640" y="862074"/>
          <a:ext cx="978387" cy="206647"/>
        </a:xfrm>
        <a:custGeom>
          <a:rect l="0" t="0" r="0" b="0"/>
          <a:pathLst>
            <a:path>
              <a:moveTo>
                <a:pt x="0" y="0"/>
              </a:moveTo>
              <a:lnTo>
                <a:pt x="0" y="103323"/>
              </a:lnTo>
              <a:lnTo>
                <a:pt x="978387" y="103323"/>
              </a:lnTo>
              <a:lnTo>
                <a:pt x="978387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BCBF8E55-49A6-4A0D-874D-B745EFAF6F0B}">
      <dsp:nvSpPr>
        <dsp:cNvPr id="17" name=""/>
        <dsp:cNvSpPr/>
      </dsp:nvSpPr>
      <dsp:spPr>
        <a:xfrm>
          <a:off x="5876879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İptal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İdari İşlem</a:t>
          </a:r>
        </a:p>
      </dsp:txBody>
      <dsp:txXfrm>
        <a:off x="5904328" y="1096171"/>
        <a:ext cx="1669398" cy="882276"/>
      </dsp:txXfrm>
    </dsp:sp>
    <dsp:sp modelId="{9B792098-D46E-44D8-A5DE-6B6CE8B42B3E}">
      <dsp:nvSpPr>
        <dsp:cNvPr id="18" name=""/>
        <dsp:cNvSpPr/>
      </dsp:nvSpPr>
      <dsp:spPr>
        <a:xfrm>
          <a:off x="5760640" y="862074"/>
          <a:ext cx="2935163" cy="206647"/>
        </a:xfrm>
        <a:custGeom>
          <a:rect l="0" t="0" r="0" b="0"/>
          <a:pathLst>
            <a:path>
              <a:moveTo>
                <a:pt x="0" y="0"/>
              </a:moveTo>
              <a:lnTo>
                <a:pt x="0" y="103323"/>
              </a:lnTo>
              <a:lnTo>
                <a:pt x="2935163" y="103323"/>
              </a:lnTo>
              <a:lnTo>
                <a:pt x="2935163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512B9C8E-203E-4ED7-A626-23ED2CDCCFA6}">
      <dsp:nvSpPr>
        <dsp:cNvPr id="19" name=""/>
        <dsp:cNvSpPr/>
      </dsp:nvSpPr>
      <dsp:spPr>
        <a:xfrm>
          <a:off x="7833654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Müsadere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El Koyma</a:t>
          </a:r>
        </a:p>
      </dsp:txBody>
      <dsp:txXfrm>
        <a:off x="7861103" y="1096171"/>
        <a:ext cx="1669398" cy="882276"/>
      </dsp:txXfrm>
    </dsp:sp>
    <dsp:sp modelId="{4A765092-1780-49B2-8A9E-C7C1193C6C27}">
      <dsp:nvSpPr>
        <dsp:cNvPr id="20" name=""/>
        <dsp:cNvSpPr/>
      </dsp:nvSpPr>
      <dsp:spPr>
        <a:xfrm>
          <a:off x="5760640" y="862074"/>
          <a:ext cx="4891938" cy="206647"/>
        </a:xfrm>
        <a:custGeom>
          <a:rect l="0" t="0" r="0" b="0"/>
          <a:pathLst>
            <a:path>
              <a:moveTo>
                <a:pt x="0" y="0"/>
              </a:moveTo>
              <a:lnTo>
                <a:pt x="0" y="103323"/>
              </a:lnTo>
              <a:lnTo>
                <a:pt x="4891938" y="103323"/>
              </a:lnTo>
              <a:lnTo>
                <a:pt x="4891938" y="206647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285F21F3-40C3-4E14-B38E-556C06F8E808}">
      <dsp:nvSpPr>
        <dsp:cNvPr id="21" name=""/>
        <dsp:cNvSpPr/>
      </dsp:nvSpPr>
      <dsp:spPr>
        <a:xfrm>
          <a:off x="9790430" y="1068722"/>
          <a:ext cx="1724296" cy="937174"/>
        </a:xfrm>
        <a:prstGeom prst="roundRect">
          <a:avLst>
            <a:gd name="adj" fmla="val 10000"/>
          </a:avLst>
        </a:prstGeom>
        <a:blipFill rotWithShape="0">
          <a:blip r:embed="rId2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Hükümsüzlük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rgbClr val="FF0000"/>
              </a:solidFill>
              <a:latin typeface="Comic Sans MS" panose="030f0702030302020204" pitchFamily="66" charset="0"/>
            </a:rPr>
            <a:t>Geçersizlik</a:t>
          </a:r>
        </a:p>
      </dsp:txBody>
      <dsp:txXfrm>
        <a:off x="9817879" y="1096171"/>
        <a:ext cx="1669398" cy="882276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2" name=""/>
      <dsp:cNvGrpSpPr/>
    </dsp:nvGrpSpPr>
    <dsp:grpSpPr/>
    <dsp:sp modelId="{18FB3AAD-69EC-4C61-804C-24F177CE38EA}">
      <dsp:nvSpPr>
        <dsp:cNvPr id="23" name=""/>
        <dsp:cNvSpPr/>
      </dsp:nvSpPr>
      <dsp:spPr>
        <a:xfrm>
          <a:off x="4634530" y="19768"/>
          <a:ext cx="2730007" cy="344155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solidFill>
                <a:sysClr val="windowText" lastClr="000000"/>
              </a:solidFill>
              <a:latin typeface="Comic Sans MS" panose="030f0702030302020204" pitchFamily="66" charset="0"/>
            </a:rPr>
            <a:t>CEZA TÜRLERİ</a:t>
          </a:r>
          <a:endParaRPr lang="en-US" sz="1600" b="1" kern="120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4644610" y="29848"/>
        <a:ext cx="2709847" cy="323995"/>
      </dsp:txXfrm>
    </dsp:sp>
    <dsp:sp modelId="{43B09491-522F-4D67-B360-C0B09D925CD8}">
      <dsp:nvSpPr>
        <dsp:cNvPr id="24" name=""/>
        <dsp:cNvSpPr/>
      </dsp:nvSpPr>
      <dsp:spPr>
        <a:xfrm>
          <a:off x="1351255" y="363924"/>
          <a:ext cx="4648279" cy="188852"/>
        </a:xfrm>
        <a:custGeom>
          <a:rect l="0" t="0" r="0" b="0"/>
          <a:pathLst>
            <a:path>
              <a:moveTo>
                <a:pt x="4648279" y="0"/>
              </a:moveTo>
              <a:lnTo>
                <a:pt x="4648279" y="94426"/>
              </a:lnTo>
              <a:lnTo>
                <a:pt x="0" y="94426"/>
              </a:lnTo>
              <a:lnTo>
                <a:pt x="0" y="1888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6F60334-2775-472B-8B09-2820D7880324}">
      <dsp:nvSpPr>
        <dsp:cNvPr id="25" name=""/>
        <dsp:cNvSpPr/>
      </dsp:nvSpPr>
      <dsp:spPr>
        <a:xfrm>
          <a:off x="4579" y="552776"/>
          <a:ext cx="2693351" cy="1642360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Hapis Cezaları:</a:t>
          </a:r>
          <a:endParaRPr lang="tr-TR" sz="1600" kern="1200"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Süreli Hapis Cezası: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Müebbet Hapis Cezası: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Ağırlaştırılmış Müebbet Hapis Cezası</a:t>
          </a:r>
          <a:endParaRPr lang="en-US" sz="1600" b="0" kern="1200">
            <a:latin typeface="Comic Sans MS" panose="030f0702030302020204" pitchFamily="66" charset="0"/>
          </a:endParaRPr>
        </a:p>
      </dsp:txBody>
      <dsp:txXfrm>
        <a:off x="52682" y="600879"/>
        <a:ext cx="2597145" cy="1546154"/>
      </dsp:txXfrm>
    </dsp:sp>
    <dsp:sp modelId="{A47A77D0-5D62-42A2-9BEC-DA3DE97716E2}">
      <dsp:nvSpPr>
        <dsp:cNvPr id="26" name=""/>
        <dsp:cNvSpPr/>
      </dsp:nvSpPr>
      <dsp:spPr>
        <a:xfrm>
          <a:off x="3914425" y="363924"/>
          <a:ext cx="2085109" cy="188852"/>
        </a:xfrm>
        <a:custGeom>
          <a:rect l="0" t="0" r="0" b="0"/>
          <a:pathLst>
            <a:path>
              <a:moveTo>
                <a:pt x="2085109" y="0"/>
              </a:moveTo>
              <a:lnTo>
                <a:pt x="2085109" y="94426"/>
              </a:lnTo>
              <a:lnTo>
                <a:pt x="0" y="94426"/>
              </a:lnTo>
              <a:lnTo>
                <a:pt x="0" y="1888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F727C72-313B-484F-9513-6CCD3DBDCFD5}">
      <dsp:nvSpPr>
        <dsp:cNvPr id="27" name=""/>
        <dsp:cNvSpPr/>
      </dsp:nvSpPr>
      <dsp:spPr>
        <a:xfrm>
          <a:off x="2910389" y="552776"/>
          <a:ext cx="2008071" cy="1547910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tr-TR" sz="1600" b="1" kern="1200">
              <a:latin typeface="Comic Sans MS" panose="030f0702030302020204" pitchFamily="66" charset="0"/>
            </a:rPr>
            <a:t>Adli Para Cezası: </a:t>
          </a:r>
          <a:endParaRPr lang="tr-TR" sz="1600" kern="1200"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- 5 gün-730 gün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- 20-100 TL</a:t>
          </a:r>
          <a:endParaRPr lang="en-US" sz="1600" b="0" kern="1200">
            <a:latin typeface="Comic Sans MS" panose="030f0702030302020204" pitchFamily="66" charset="0"/>
          </a:endParaRPr>
        </a:p>
      </dsp:txBody>
      <dsp:txXfrm>
        <a:off x="2955726" y="598113"/>
        <a:ext cx="1917397" cy="1457237"/>
      </dsp:txXfrm>
    </dsp:sp>
    <dsp:sp modelId="{5EE6B68A-644A-4C9E-AC65-9A6A3858F2CA}">
      <dsp:nvSpPr>
        <dsp:cNvPr id="28" name=""/>
        <dsp:cNvSpPr/>
      </dsp:nvSpPr>
      <dsp:spPr>
        <a:xfrm>
          <a:off x="5999534" y="363924"/>
          <a:ext cx="312346" cy="210070"/>
        </a:xfrm>
        <a:custGeom>
          <a:rect l="0" t="0" r="0" b="0"/>
          <a:pathLst>
            <a:path>
              <a:moveTo>
                <a:pt x="0" y="0"/>
              </a:moveTo>
              <a:lnTo>
                <a:pt x="0" y="105035"/>
              </a:lnTo>
              <a:lnTo>
                <a:pt x="312346" y="105035"/>
              </a:lnTo>
              <a:lnTo>
                <a:pt x="312346" y="21007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0F385ED-740C-4093-AD3F-43A0190CFF44}">
      <dsp:nvSpPr>
        <dsp:cNvPr id="29" name=""/>
        <dsp:cNvSpPr/>
      </dsp:nvSpPr>
      <dsp:spPr>
        <a:xfrm>
          <a:off x="5174028" y="573994"/>
          <a:ext cx="2275706" cy="1600728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İdari Para Cezası: </a:t>
          </a:r>
          <a:endParaRPr lang="tr-TR" sz="1600" kern="1200">
            <a:latin typeface="Comic Sans MS" panose="030f0702030302020204" pitchFamily="66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>
              <a:latin typeface="Comic Sans MS" panose="030f0702030302020204" pitchFamily="66" charset="0"/>
            </a:rPr>
            <a:t>-Kabahatler Kanunu</a:t>
          </a:r>
        </a:p>
      </dsp:txBody>
      <dsp:txXfrm>
        <a:off x="5220912" y="620878"/>
        <a:ext cx="2181939" cy="1506961"/>
      </dsp:txXfrm>
    </dsp:sp>
    <dsp:sp modelId="{6982AE6D-8FD6-4107-8742-ADF136B6AD66}">
      <dsp:nvSpPr>
        <dsp:cNvPr id="30" name=""/>
        <dsp:cNvSpPr/>
      </dsp:nvSpPr>
      <dsp:spPr>
        <a:xfrm>
          <a:off x="5999534" y="363924"/>
          <a:ext cx="3807252" cy="188852"/>
        </a:xfrm>
        <a:custGeom>
          <a:rect l="0" t="0" r="0" b="0"/>
          <a:pathLst>
            <a:path>
              <a:moveTo>
                <a:pt x="0" y="0"/>
              </a:moveTo>
              <a:lnTo>
                <a:pt x="0" y="94426"/>
              </a:lnTo>
              <a:lnTo>
                <a:pt x="3807252" y="94426"/>
              </a:lnTo>
              <a:lnTo>
                <a:pt x="3807252" y="1888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555A886-78D8-4418-8F64-824EEB1342D5}">
      <dsp:nvSpPr>
        <dsp:cNvPr id="31" name=""/>
        <dsp:cNvSpPr/>
      </dsp:nvSpPr>
      <dsp:spPr>
        <a:xfrm>
          <a:off x="7619085" y="552776"/>
          <a:ext cx="4375403" cy="3304173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tr-TR" sz="1600" b="1" kern="1200">
              <a:latin typeface="Comic Sans MS" panose="030f0702030302020204" pitchFamily="66" charset="0"/>
            </a:rPr>
            <a:t>Disiplin Cezası: 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tr-TR" sz="1600" b="1" kern="1200">
              <a:latin typeface="Comic Sans MS" panose="030f0702030302020204" pitchFamily="66" charset="0"/>
            </a:rPr>
            <a:t>Belirli statüdeki kişilere</a:t>
          </a:r>
          <a:r>
            <a:rPr lang="tr-TR" sz="1600" kern="1200">
              <a:latin typeface="Comic Sans MS" panose="030f0702030302020204" pitchFamily="66" charset="0"/>
            </a:rPr>
            <a:t>: </a:t>
          </a:r>
          <a:r>
            <a:rPr lang="tr-TR" sz="1600" b="0" kern="1200">
              <a:latin typeface="Comic Sans MS" panose="030f0702030302020204" pitchFamily="66" charset="0"/>
            </a:rPr>
            <a:t>Öğrenci, Memur, Asker, Dernek Üyeleri, Milletvekilleri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</a:t>
          </a:r>
          <a:r>
            <a:rPr lang="tr-TR" sz="1600" b="1" kern="1200">
              <a:latin typeface="Comic Sans MS" panose="030f0702030302020204" pitchFamily="66" charset="0"/>
            </a:rPr>
            <a:t>Memurların Disiplin Cezaları: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Uyarma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Kınama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Aylıktan kesme ( 1/30 – 1/8 arası)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Kademe ilerlemesini durdurma (1-3 yıl)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Comic Sans MS" panose="030f0702030302020204" pitchFamily="66" charset="0"/>
            </a:rPr>
            <a:t> - Memurluktan çıkarma</a:t>
          </a:r>
        </a:p>
      </dsp:txBody>
      <dsp:txXfrm>
        <a:off x="7715861" y="649552"/>
        <a:ext cx="4181851" cy="3110621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F8770159-90B9-4028-BD67-471A37F0CC1F}">
      <dsp:nvSpPr>
        <dsp:cNvPr id="12" name=""/>
        <dsp:cNvSpPr/>
      </dsp:nvSpPr>
      <dsp:spPr>
        <a:xfrm>
          <a:off x="0" y="0"/>
          <a:ext cx="10945216" cy="595101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>
              <a:latin typeface="Comic Sans MS" panose="030f0702030302020204" pitchFamily="66" charset="0"/>
            </a:rPr>
            <a:t>II- CEBRİ İCRA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29051" y="29050"/>
        <a:ext cx="10887115" cy="537000"/>
      </dsp:txXfrm>
    </dsp:sp>
    <dsp:sp modelId="{04C6E405-CFDD-4255-9516-081932105FF4}">
      <dsp:nvSpPr>
        <dsp:cNvPr id="13" name=""/>
        <dsp:cNvSpPr/>
      </dsp:nvSpPr>
      <dsp:spPr>
        <a:xfrm>
          <a:off x="0" y="595131"/>
          <a:ext cx="10945216" cy="41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511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600" b="1" kern="1200">
              <a:latin typeface="Comic Sans MS" panose="030f0702030302020204" pitchFamily="66" charset="0"/>
            </a:rPr>
            <a:t>Tanım: </a:t>
          </a:r>
          <a:r>
            <a:rPr lang="tr-TR" sz="1600" kern="1200">
              <a:latin typeface="Comic Sans MS" panose="030f0702030302020204" pitchFamily="66" charset="0"/>
            </a:rPr>
            <a:t>Borcunu yerine getirmeyen kimseyi borcunu yerine getirmeye zorlama şeklindeki yaptırımdır.</a:t>
          </a:r>
          <a:endParaRPr lang="en-US" sz="1600" b="1" kern="1200">
            <a:latin typeface="Comic Sans MS" panose="030f0702030302020204" pitchFamily="66" charset="0"/>
          </a:endParaRPr>
        </a:p>
      </dsp:txBody>
      <dsp:txXfrm>
        <a:off x="0" y="595131"/>
        <a:ext cx="10945216" cy="412950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" name=""/>
      <dsp:cNvGrpSpPr/>
    </dsp:nvGrpSpPr>
    <dsp:grpSpPr/>
    <dsp:sp modelId="{5BC05ACC-D554-46CA-9CFA-60D3862B0213}">
      <dsp:nvSpPr>
        <dsp:cNvPr id="15" name=""/>
        <dsp:cNvSpPr/>
      </dsp:nvSpPr>
      <dsp:spPr>
        <a:xfrm>
          <a:off x="1656180" y="216023"/>
          <a:ext cx="7992894" cy="993687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III- TAZMİNAT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Hukuka aykırı olarak verilen </a:t>
          </a:r>
          <a:r>
            <a:rPr lang="tr-TR" sz="1800" b="1" kern="1200">
              <a:latin typeface="Comic Sans MS" panose="030f0702030302020204" pitchFamily="66" charset="0"/>
            </a:rPr>
            <a:t>zararın</a:t>
          </a:r>
          <a:r>
            <a:rPr lang="tr-TR" sz="1800" kern="1200">
              <a:latin typeface="Comic Sans MS" panose="030f0702030302020204" pitchFamily="66" charset="0"/>
            </a:rPr>
            <a:t> </a:t>
          </a:r>
          <a:r>
            <a:rPr lang="tr-TR" sz="1800" b="1" kern="1200">
              <a:latin typeface="Comic Sans MS" panose="030f0702030302020204" pitchFamily="66" charset="0"/>
            </a:rPr>
            <a:t>giderilmesidir</a:t>
          </a:r>
          <a:r>
            <a:rPr lang="tr-TR" sz="1800" kern="1200">
              <a:latin typeface="Comic Sans MS" panose="030f0702030302020204" pitchFamily="66" charset="0"/>
            </a:rPr>
            <a:t>. Haksız fiil veya  sözleşmenin yerine getirilmemesinden doğar.</a:t>
          </a:r>
        </a:p>
      </dsp:txBody>
      <dsp:txXfrm>
        <a:off x="1685284" y="245127"/>
        <a:ext cx="7934686" cy="935479"/>
      </dsp:txXfrm>
    </dsp:sp>
    <dsp:sp modelId="{199267D1-9CFC-4B62-BB7F-E94F353CE51C}">
      <dsp:nvSpPr>
        <dsp:cNvPr id="16" name=""/>
        <dsp:cNvSpPr/>
      </dsp:nvSpPr>
      <dsp:spPr>
        <a:xfrm>
          <a:off x="2493168" y="1209710"/>
          <a:ext cx="3159458" cy="282263"/>
        </a:xfrm>
        <a:custGeom>
          <a:rect l="0" t="0" r="0" b="0"/>
          <a:pathLst>
            <a:path>
              <a:moveTo>
                <a:pt x="3159458" y="0"/>
              </a:moveTo>
              <a:lnTo>
                <a:pt x="3159458" y="141131"/>
              </a:lnTo>
              <a:lnTo>
                <a:pt x="0" y="141131"/>
              </a:lnTo>
              <a:lnTo>
                <a:pt x="0" y="282263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B7DDA79F-F737-4B9E-AAC0-11FA9E264D3F}">
      <dsp:nvSpPr>
        <dsp:cNvPr id="17" name=""/>
        <dsp:cNvSpPr/>
      </dsp:nvSpPr>
      <dsp:spPr>
        <a:xfrm>
          <a:off x="3055" y="1491973"/>
          <a:ext cx="4980226" cy="102830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Maddi Tazminat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Malvarlığındaki eksilmenin </a:t>
          </a:r>
          <a:r>
            <a:rPr lang="tr-TR" sz="1800" kern="1200"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800" kern="1200">
              <a:latin typeface="Comic Sans MS" panose="030f0702030302020204" pitchFamily="66" charset="0"/>
            </a:rPr>
            <a:t> giderilmesi için </a:t>
          </a:r>
        </a:p>
      </dsp:txBody>
      <dsp:txXfrm>
        <a:off x="33173" y="1522091"/>
        <a:ext cx="4919990" cy="968070"/>
      </dsp:txXfrm>
    </dsp:sp>
    <dsp:sp modelId="{437E5AA0-19BD-4E1E-B486-09533876CCA1}">
      <dsp:nvSpPr>
        <dsp:cNvPr id="18" name=""/>
        <dsp:cNvSpPr/>
      </dsp:nvSpPr>
      <dsp:spPr>
        <a:xfrm>
          <a:off x="5652627" y="1209710"/>
          <a:ext cx="2648886" cy="282263"/>
        </a:xfrm>
        <a:custGeom>
          <a:rect l="0" t="0" r="0" b="0"/>
          <a:pathLst>
            <a:path>
              <a:moveTo>
                <a:pt x="0" y="0"/>
              </a:moveTo>
              <a:lnTo>
                <a:pt x="0" y="141131"/>
              </a:lnTo>
              <a:lnTo>
                <a:pt x="2648886" y="141131"/>
              </a:lnTo>
              <a:lnTo>
                <a:pt x="2648886" y="282263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263FC9E9-C452-406C-8458-29A93E5095DF}">
      <dsp:nvSpPr>
        <dsp:cNvPr id="19" name=""/>
        <dsp:cNvSpPr/>
      </dsp:nvSpPr>
      <dsp:spPr>
        <a:xfrm>
          <a:off x="5300828" y="1491973"/>
          <a:ext cx="6001370" cy="1028306"/>
        </a:xfrm>
        <a:prstGeom prst="roundRect">
          <a:avLst>
            <a:gd name="adj" fmla="val 10000"/>
          </a:avLst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Manevi Tazminat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latin typeface="Comic Sans MS" panose="030f0702030302020204" pitchFamily="66" charset="0"/>
            </a:rPr>
            <a:t>Kişilik haklarında yaşanan eksilmenin </a:t>
          </a:r>
          <a:r>
            <a:rPr lang="tr-TR" sz="1800" kern="1200">
              <a:latin typeface="Comic Sans MS" panose="030f0702030302020204" pitchFamily="66" charset="0"/>
              <a:sym typeface="Wingdings" panose="05000000000000000000" pitchFamily="2" charset="2"/>
            </a:rPr>
            <a:t></a:t>
          </a:r>
          <a:r>
            <a:rPr lang="tr-TR" sz="1800" kern="1200">
              <a:latin typeface="Comic Sans MS" panose="030f0702030302020204" pitchFamily="66" charset="0"/>
            </a:rPr>
            <a:t> giderilmesi </a:t>
          </a:r>
        </a:p>
      </dsp:txBody>
      <dsp:txXfrm>
        <a:off x="5330946" y="1522091"/>
        <a:ext cx="5941134" cy="968070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" name=""/>
      <dsp:cNvGrpSpPr/>
    </dsp:nvGrpSpPr>
    <dsp:grpSpPr/>
    <dsp:sp modelId="{26E2DCFF-099B-470F-8658-096F5A69D53E}">
      <dsp:nvSpPr>
        <dsp:cNvPr id="21" name=""/>
        <dsp:cNvSpPr/>
      </dsp:nvSpPr>
      <dsp:spPr>
        <a:xfrm>
          <a:off x="0" y="2857"/>
          <a:ext cx="11207858" cy="374079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IV- İPTAL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18261" y="21118"/>
        <a:ext cx="11171336" cy="337557"/>
      </dsp:txXfrm>
    </dsp:sp>
    <dsp:sp modelId="{2885B9E4-4A1A-4A39-A7AA-F8549FD87A50}">
      <dsp:nvSpPr>
        <dsp:cNvPr id="22" name=""/>
        <dsp:cNvSpPr/>
      </dsp:nvSpPr>
      <dsp:spPr>
        <a:xfrm>
          <a:off x="0" y="376936"/>
          <a:ext cx="11207858" cy="761760"/>
        </a:xfrm>
        <a:prstGeom prst="rect">
          <a:avLst/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84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1" kern="1200">
              <a:latin typeface="Comic Sans MS" panose="030f0702030302020204" pitchFamily="66" charset="0"/>
            </a:rPr>
            <a:t>Tanım: </a:t>
          </a:r>
          <a:r>
            <a:rPr lang="tr-TR" sz="1800" kern="1200">
              <a:latin typeface="Comic Sans MS" panose="030f0702030302020204" pitchFamily="66" charset="0"/>
            </a:rPr>
            <a:t>Hukuk kurallarına aykırı yapılan bir </a:t>
          </a:r>
          <a:r>
            <a:rPr lang="tr-TR" sz="1800" b="1" u="sng" kern="1200">
              <a:latin typeface="Comic Sans MS" panose="030f0702030302020204" pitchFamily="66" charset="0"/>
            </a:rPr>
            <a:t>idari işlemin </a:t>
          </a:r>
          <a:r>
            <a:rPr lang="tr-TR" sz="1800" kern="1200">
              <a:latin typeface="Comic Sans MS" panose="030f0702030302020204" pitchFamily="66" charset="0"/>
            </a:rPr>
            <a:t>mahkeme kararı ile ortadan kaldırılmasıdır.  </a:t>
          </a:r>
          <a:endParaRPr lang="en-US" sz="1800" kern="1200">
            <a:latin typeface="Comic Sans MS" panose="030f0702030302020204" pitchFamily="66" charset="0"/>
          </a:endParaRPr>
        </a:p>
      </dsp:txBody>
      <dsp:txXfrm>
        <a:off x="0" y="376936"/>
        <a:ext cx="11207858" cy="761760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3" name=""/>
      <dsp:cNvGrpSpPr/>
    </dsp:nvGrpSpPr>
    <dsp:grpSpPr/>
    <dsp:sp modelId="{5165CFE7-A022-4B1C-B9D1-649974593067}">
      <dsp:nvSpPr>
        <dsp:cNvPr id="24" name=""/>
        <dsp:cNvSpPr/>
      </dsp:nvSpPr>
      <dsp:spPr>
        <a:xfrm>
          <a:off x="0" y="0"/>
          <a:ext cx="11081167" cy="372277"/>
        </a:xfrm>
        <a:prstGeom prst="roundRect">
          <a:avLst/>
        </a:prstGeom>
        <a:blipFill rotWithShape="0">
          <a:blip r:embed="rId1"/>
          <a:tile tx="0" ty="0" sx="100000" sy="100000" flip="none" algn="tl"/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latin typeface="Comic Sans MS" panose="030f0702030302020204" pitchFamily="66" charset="0"/>
            </a:rPr>
            <a:t>V- MÜSADERE:</a:t>
          </a:r>
          <a:endParaRPr lang="en-US" sz="1800" b="1" kern="1200">
            <a:latin typeface="Comic Sans MS" panose="030f0702030302020204" pitchFamily="66" charset="0"/>
          </a:endParaRPr>
        </a:p>
      </dsp:txBody>
      <dsp:txXfrm>
        <a:off x="18173" y="18173"/>
        <a:ext cx="11044821" cy="335931"/>
      </dsp:txXfrm>
    </dsp:sp>
    <dsp:sp modelId="{05B16A0E-08BF-4454-9980-C3A4F1DB4927}">
      <dsp:nvSpPr>
        <dsp:cNvPr id="25" name=""/>
        <dsp:cNvSpPr/>
      </dsp:nvSpPr>
      <dsp:spPr>
        <a:xfrm>
          <a:off x="0" y="372670"/>
          <a:ext cx="11081167" cy="563040"/>
        </a:xfrm>
        <a:prstGeom prst="rect">
          <a:avLst/>
        </a:prstGeom>
        <a:blipFill rotWithShape="0">
          <a:blip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2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1" kern="1200">
              <a:latin typeface="Comic Sans MS" panose="030f0702030302020204" pitchFamily="66" charset="0"/>
            </a:rPr>
            <a:t>Tanım:</a:t>
          </a:r>
          <a:r>
            <a:rPr lang="tr-TR" sz="1800" kern="1200">
              <a:latin typeface="Comic Sans MS" panose="030f0702030302020204" pitchFamily="66" charset="0"/>
            </a:rPr>
            <a:t> Suç olan alete veya ondan elde edilen gelire el koyulmasıdır.</a:t>
          </a:r>
          <a:endParaRPr lang="en-US" sz="1800" kern="1200">
            <a:latin typeface="Comic Sans MS" panose="030f0702030302020204" pitchFamily="66" charset="0"/>
          </a:endParaRPr>
        </a:p>
      </dsp:txBody>
      <dsp:txXfrm>
        <a:off x="0" y="372670"/>
        <a:ext cx="11081167" cy="563040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D5C68CC-CCCE-4F93-B4F8-A8C493E69F25}">
      <dsp:nvSpPr>
        <dsp:cNvPr id="4" name=""/>
        <dsp:cNvSpPr/>
      </dsp:nvSpPr>
      <dsp:spPr>
        <a:xfrm>
          <a:off x="2012" y="980725"/>
          <a:ext cx="6345684" cy="4896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Bir kişinin diğer bir kişiye hakaret etmesi durumunda kişilik hakkını zedeleyen kişinin verdiği zararı gidermesi aşağıdaki yaptırımlardan hangisini ifade eder?</a:t>
          </a:r>
          <a:endParaRPr lang="tr-TR" sz="1800" kern="120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A. Cebri icra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B. Mutlak butlan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C. İptal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D. Tazminat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E. Ceza</a:t>
          </a:r>
          <a:endParaRPr lang="tr-TR" sz="1800" kern="1200">
            <a:latin typeface="Bookman T." pitchFamily="2" charset="0"/>
          </a:endParaRPr>
        </a:p>
      </dsp:txBody>
      <dsp:txXfrm>
        <a:off x="2012" y="980725"/>
        <a:ext cx="6345684" cy="4896548"/>
      </dsp:txXfrm>
    </dsp:sp>
    <dsp:sp modelId="{17635860-4C7D-4C64-B026-DA60CA6F52D2}">
      <dsp:nvSpPr>
        <dsp:cNvPr id="5" name=""/>
        <dsp:cNvSpPr/>
      </dsp:nvSpPr>
      <dsp:spPr>
        <a:xfrm>
          <a:off x="6775615" y="980725"/>
          <a:ext cx="5411197" cy="4896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Kira borcunu yerine getirmeyen borçlu hakkında, kiralayanın ilamsız ya da mahkemeden alacağı hükümle alacağını elde etmesini sağlayan sistem hangisidir?</a:t>
          </a:r>
          <a:endParaRPr lang="tr-TR" sz="1800" kern="120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A) İhkak-ı hak	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B) Cebri icra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C) Tazminat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D) Talep hakkı	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E) Müsadere</a:t>
          </a:r>
          <a:endParaRPr lang="tr-TR" sz="1800" kern="1200">
            <a:latin typeface="Bookman T." pitchFamily="2" charset="0"/>
          </a:endParaRPr>
        </a:p>
      </dsp:txBody>
      <dsp:txXfrm>
        <a:off x="6775615" y="980725"/>
        <a:ext cx="5411197" cy="489654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r:blip="">
            <dgm:adjLst/>
          </dgm:shape>
          <dgm:presOf/>
          <dgm:constrLst/>
          <dgm:ruleLst>
            <dgm:rule type="w" val="INF"/>
          </dgm:ruleLst>
          <dgm:forEach name="Name11" axis="ch" ptType="node">
            <dgm:layoutNode name="vertTwo">
              <dgm:alg type="lin">
                <dgm:param type="linDir" val="fromT"/>
              </dgm:alg>
              <dgm:shape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>
                  <dgm:rule type="w" val="INF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>
                        <dgm:rule type="w" val="INF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forEach>
      </dgm:layoutNode>
      <dgm:layoutNode name="base" styleLbl="dkBgShp">
        <dgm:alg type="sp"/>
        <dgm:shape type="rect" r:blip="">
          <dgm:adjLst/>
        </dgm:shape>
        <dgm:presOf/>
        <dgm:constrLst/>
        <dgm:ruleLst/>
      </dgm:layoutNode>
    </dgm:forEach>
  </dgm:layoutNode>
</dgm:layoutDef>
</file>

<file path=ppt/diagrams/layout2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9A2F-0A60-4AEA-8D82-7597CD763D9A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5818-ECCB-4E6E-9A79-84A3A16953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3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61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2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872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44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87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76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11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6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12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94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03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07315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11F477-C80E-4C39-ACF4-95FE5B0B510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2D1F1E-628E-44E0-BECD-EC27BB4E132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93C8C-61DF-44D6-8AEE-2014191EF40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2E7191-318A-4277-836F-4DCE2C64B6E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57B24F-D143-444A-B43F-1FC4C7A71A0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08494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F8694B-9548-4C70-95F6-05011256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2F520F-C263-4042-85C6-AF578592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162000-5936-41CA-A849-332647A7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56A092-61D1-45AD-8DBA-BB1E4AD3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2BD18B-EAF7-4319-A7F1-5F7DBF6F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1524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9D8EB7D-0282-4693-89CC-1A9305B18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DD24DD-C1F2-426C-8879-4634F284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9A0695-DF4B-4D4D-BC6D-8B61A527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7BAE95-1D10-45A3-9C57-500B2672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760EBC-3F4E-45DC-A9DC-BE087875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1166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2897A3-1616-4AD3-9239-69B276A7640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E5C1BB-9B18-41A7-95C4-F7B19300CD3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28ED25-E836-40D9-9AB1-6CFD43ED827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066542-45A5-4676-8F6A-7E6609D0935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587794-D68B-485D-B6F8-2CA9CD9BC9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9991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B95D6B-C948-4711-976D-4D8EC40ED1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555EEF-08F5-4DFB-901C-2976F022A12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A215FF-2D34-4A14-AF94-D59B35D5882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0216E7-5803-4284-BC8D-BB1853CADC1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27C157-80C7-4F6C-8C24-8CE84FB9CEF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3778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61153-B2E2-4E0F-B5D7-8FDC53A382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AF98C5-1C9C-4E37-9C9C-90D151D1E8AB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44135C-705A-4DA9-8944-3A18A934DF59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D522D9-7103-4948-BC3C-C9063A24A6A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F94FD4-A878-47C3-BD70-58699FA6724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2A312E-FA72-48AD-8ED1-E74E8CE8943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0930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B68F41-91E0-4806-A215-28D387CA45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AA6112-5B05-46F8-A8C1-6E29C683E16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A66F00-C94A-46A3-A43C-4FD5799F483A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D825963-A804-4623-947A-3D417DD5BFCD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C1DDFE-69A8-4DC7-8F77-F721365D2F2A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B348E8-55BE-44C6-8336-28331999AA6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9BF5E75-716B-4C8D-B23B-022CFC91F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086462B-4131-43F1-9F8C-D04D91C9A15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2490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359A8-1649-4CD0-96AC-AB321630FE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1EC1698-D50B-461E-91AB-6DDADA2EC52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943690-EBF9-4F16-AAF8-C15C5B0CD6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89B321-2318-410B-A913-B01BD93DD9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1745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9863026-6EA7-40BC-8C48-BC6A2A750D7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5C7B462-68C0-4B48-BEC2-8447F7FB62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9308D6-BC02-4380-A993-BAA3AF93B8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626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C356AE-8D00-40DF-A30B-6001F8CD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01224-5E63-47E3-BE2F-3C9F7F96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DA84A9-C4DA-4E9C-B30A-FA6AB678D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CB5CE6-1561-4E8E-BAA0-697D96F3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4F9143-EE1C-45D8-A36F-DF909207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6F13A0-8F46-4503-963D-20A33544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91055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4364D-0409-4C09-A707-38B4A09A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18450B-ABB1-4292-9ECC-F82889EF6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873C79-6918-471A-AD8D-2277F546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8B862E-3E28-4A71-B3B9-CF6C8F5A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563CC5-A480-46F6-A4B0-5CB57B37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A8E874-AE25-4D45-8D2B-B36C492F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26664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37.xml" /><Relationship Id="rId13" Type="http://schemas.openxmlformats.org/officeDocument/2006/relationships/tags" Target="../tags/tag38.xml" /><Relationship Id="rId14" Type="http://schemas.openxmlformats.org/officeDocument/2006/relationships/tags" Target="../tags/tag39.xml" /><Relationship Id="rId15" Type="http://schemas.openxmlformats.org/officeDocument/2006/relationships/tags" Target="../tags/tag40.xml" /><Relationship Id="rId16" Type="http://schemas.openxmlformats.org/officeDocument/2006/relationships/tags" Target="../tags/tag41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81C8993-6929-478F-9CDD-DD75751974D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C2A21F-677B-424A-A2EE-148F4DF6CBD3}"/>
              </a:ext>
            </a:extLst>
          </p:cNvPr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13BB30-1F6F-4F4C-8435-D8FFD5B53E58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DEBA-2863-4F0C-9B9F-4A4D3F2F463B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8519B7-B700-43CA-8D15-D5DB0510B316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60A231-10EC-4892-9419-F29ECA65323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B8B7-2D31-4860-98A8-D6AF63B350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68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8.xml" /><Relationship Id="rId3" Type="http://schemas.microsoft.com/office/2007/relationships/diagramDrawing" Target="../diagrams/drawing10.xml" /><Relationship Id="rId4" Type="http://schemas.openxmlformats.org/officeDocument/2006/relationships/diagramData" Target="../diagrams/data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diagramColors" Target="../diagrams/colors10.xml" /><Relationship Id="rId8" Type="http://schemas.openxmlformats.org/officeDocument/2006/relationships/tags" Target="../tags/tag6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71.xml" /><Relationship Id="rId11" Type="http://schemas.openxmlformats.org/officeDocument/2006/relationships/image" Target="../media/image8.jpeg" /><Relationship Id="rId12" Type="http://schemas.openxmlformats.org/officeDocument/2006/relationships/tags" Target="../tags/tag72.xml" /><Relationship Id="rId13" Type="http://schemas.openxmlformats.org/officeDocument/2006/relationships/image" Target="../media/image9.jpeg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image" Target="../media/image10.jpeg" /><Relationship Id="rId17" Type="http://schemas.openxmlformats.org/officeDocument/2006/relationships/tags" Target="../tags/tag75.xml" /><Relationship Id="rId18" Type="http://schemas.openxmlformats.org/officeDocument/2006/relationships/tags" Target="../tags/tag76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70.xml" /><Relationship Id="rId4" Type="http://schemas.microsoft.com/office/2007/relationships/diagramDrawing" Target="../diagrams/drawing11.xml" /><Relationship Id="rId5" Type="http://schemas.openxmlformats.org/officeDocument/2006/relationships/diagramData" Target="../diagrams/data11.xml" /><Relationship Id="rId6" Type="http://schemas.openxmlformats.org/officeDocument/2006/relationships/diagramLayout" Target="../diagrams/layout11.xml" /><Relationship Id="rId7" Type="http://schemas.openxmlformats.org/officeDocument/2006/relationships/diagramQuickStyle" Target="../diagrams/quickStyle11.xml" /><Relationship Id="rId8" Type="http://schemas.openxmlformats.org/officeDocument/2006/relationships/diagramColors" Target="../diagrams/colors11.xml" /><Relationship Id="rId9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diagramData" Target="../diagrams/data13.xml" /><Relationship Id="rId11" Type="http://schemas.openxmlformats.org/officeDocument/2006/relationships/diagramLayout" Target="../diagrams/layout13.xml" /><Relationship Id="rId12" Type="http://schemas.openxmlformats.org/officeDocument/2006/relationships/diagramQuickStyle" Target="../diagrams/quickStyle13.xml" /><Relationship Id="rId13" Type="http://schemas.openxmlformats.org/officeDocument/2006/relationships/diagramColors" Target="../diagrams/colors13.xml" /><Relationship Id="rId14" Type="http://schemas.openxmlformats.org/officeDocument/2006/relationships/tags" Target="../tags/tag79.xml" /><Relationship Id="rId2" Type="http://schemas.openxmlformats.org/officeDocument/2006/relationships/tags" Target="../tags/tag77.xml" /><Relationship Id="rId3" Type="http://schemas.microsoft.com/office/2007/relationships/diagramDrawing" Target="../diagrams/drawing12.xml" /><Relationship Id="rId4" Type="http://schemas.openxmlformats.org/officeDocument/2006/relationships/diagramData" Target="../diagrams/data12.xml" /><Relationship Id="rId5" Type="http://schemas.openxmlformats.org/officeDocument/2006/relationships/diagramLayout" Target="../diagrams/layout12.xml" /><Relationship Id="rId6" Type="http://schemas.openxmlformats.org/officeDocument/2006/relationships/diagramQuickStyle" Target="../diagrams/quickStyle12.xml" /><Relationship Id="rId7" Type="http://schemas.openxmlformats.org/officeDocument/2006/relationships/diagramColors" Target="../diagrams/colors12.xml" /><Relationship Id="rId8" Type="http://schemas.openxmlformats.org/officeDocument/2006/relationships/tags" Target="../tags/tag78.xml" /><Relationship Id="rId9" Type="http://schemas.microsoft.com/office/2007/relationships/diagramDrawing" Target="../diagrams/drawing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0.xml" /><Relationship Id="rId3" Type="http://schemas.microsoft.com/office/2007/relationships/diagramDrawing" Target="../diagrams/drawing14.xml" /><Relationship Id="rId4" Type="http://schemas.openxmlformats.org/officeDocument/2006/relationships/diagramData" Target="../diagrams/data14.xml" /><Relationship Id="rId5" Type="http://schemas.openxmlformats.org/officeDocument/2006/relationships/diagramLayout" Target="../diagrams/layout14.xml" /><Relationship Id="rId6" Type="http://schemas.openxmlformats.org/officeDocument/2006/relationships/diagramQuickStyle" Target="../diagrams/quickStyle14.xml" /><Relationship Id="rId7" Type="http://schemas.openxmlformats.org/officeDocument/2006/relationships/diagramColors" Target="../diagrams/colors14.xml" /><Relationship Id="rId8" Type="http://schemas.openxmlformats.org/officeDocument/2006/relationships/tags" Target="../tags/tag8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microsoft.com/office/2007/relationships/diagramDrawing" Target="../diagrams/drawing16.xml" /><Relationship Id="rId11" Type="http://schemas.openxmlformats.org/officeDocument/2006/relationships/diagramData" Target="../diagrams/data16.xml" /><Relationship Id="rId12" Type="http://schemas.openxmlformats.org/officeDocument/2006/relationships/diagramLayout" Target="../diagrams/layout16.xml" /><Relationship Id="rId13" Type="http://schemas.openxmlformats.org/officeDocument/2006/relationships/diagramQuickStyle" Target="../diagrams/quickStyle16.xml" /><Relationship Id="rId14" Type="http://schemas.openxmlformats.org/officeDocument/2006/relationships/diagramColors" Target="../diagrams/colors16.xml" /><Relationship Id="rId15" Type="http://schemas.openxmlformats.org/officeDocument/2006/relationships/tags" Target="../tags/tag84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82.xml" /><Relationship Id="rId4" Type="http://schemas.microsoft.com/office/2007/relationships/diagramDrawing" Target="../diagrams/drawing15.xml" /><Relationship Id="rId5" Type="http://schemas.openxmlformats.org/officeDocument/2006/relationships/diagramData" Target="../diagrams/data15.xml" /><Relationship Id="rId6" Type="http://schemas.openxmlformats.org/officeDocument/2006/relationships/diagramLayout" Target="../diagrams/layout15.xml" /><Relationship Id="rId7" Type="http://schemas.openxmlformats.org/officeDocument/2006/relationships/diagramQuickStyle" Target="../diagrams/quickStyle15.xml" /><Relationship Id="rId8" Type="http://schemas.openxmlformats.org/officeDocument/2006/relationships/diagramColors" Target="../diagrams/colors15.xml" /><Relationship Id="rId9" Type="http://schemas.openxmlformats.org/officeDocument/2006/relationships/tags" Target="../tags/tag8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microsoft.com/office/2007/relationships/diagramDrawing" Target="../diagrams/drawing18.xml" /><Relationship Id="rId11" Type="http://schemas.openxmlformats.org/officeDocument/2006/relationships/diagramData" Target="../diagrams/data18.xml" /><Relationship Id="rId12" Type="http://schemas.openxmlformats.org/officeDocument/2006/relationships/diagramLayout" Target="../diagrams/layout18.xml" /><Relationship Id="rId13" Type="http://schemas.openxmlformats.org/officeDocument/2006/relationships/diagramQuickStyle" Target="../diagrams/quickStyle18.xml" /><Relationship Id="rId14" Type="http://schemas.openxmlformats.org/officeDocument/2006/relationships/diagramColors" Target="../diagrams/colors18.xml" /><Relationship Id="rId15" Type="http://schemas.openxmlformats.org/officeDocument/2006/relationships/tags" Target="../tags/tag8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5.xml" /><Relationship Id="rId4" Type="http://schemas.microsoft.com/office/2007/relationships/diagramDrawing" Target="../diagrams/drawing17.xml" /><Relationship Id="rId5" Type="http://schemas.openxmlformats.org/officeDocument/2006/relationships/diagramData" Target="../diagrams/data17.xml" /><Relationship Id="rId6" Type="http://schemas.openxmlformats.org/officeDocument/2006/relationships/diagramLayout" Target="../diagrams/layout17.xml" /><Relationship Id="rId7" Type="http://schemas.openxmlformats.org/officeDocument/2006/relationships/diagramQuickStyle" Target="../diagrams/quickStyle17.xml" /><Relationship Id="rId8" Type="http://schemas.openxmlformats.org/officeDocument/2006/relationships/diagramColors" Target="../diagrams/colors17.xml" /><Relationship Id="rId9" Type="http://schemas.openxmlformats.org/officeDocument/2006/relationships/tags" Target="../tags/tag8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8.xml" /><Relationship Id="rId3" Type="http://schemas.microsoft.com/office/2007/relationships/diagramDrawing" Target="../diagrams/drawing19.xml" /><Relationship Id="rId4" Type="http://schemas.openxmlformats.org/officeDocument/2006/relationships/diagramData" Target="../diagrams/data19.xml" /><Relationship Id="rId5" Type="http://schemas.openxmlformats.org/officeDocument/2006/relationships/diagramLayout" Target="../diagrams/layout19.xml" /><Relationship Id="rId6" Type="http://schemas.openxmlformats.org/officeDocument/2006/relationships/diagramQuickStyle" Target="../diagrams/quickStyle19.xml" /><Relationship Id="rId7" Type="http://schemas.openxmlformats.org/officeDocument/2006/relationships/diagramColors" Target="../diagrams/colors19.xml" /><Relationship Id="rId8" Type="http://schemas.openxmlformats.org/officeDocument/2006/relationships/tags" Target="../tags/tag8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0.xml" /><Relationship Id="rId3" Type="http://schemas.microsoft.com/office/2007/relationships/diagramDrawing" Target="../diagrams/drawing20.xml" /><Relationship Id="rId4" Type="http://schemas.openxmlformats.org/officeDocument/2006/relationships/diagramData" Target="../diagrams/data20.xml" /><Relationship Id="rId5" Type="http://schemas.openxmlformats.org/officeDocument/2006/relationships/diagramLayout" Target="../diagrams/layout20.xml" /><Relationship Id="rId6" Type="http://schemas.openxmlformats.org/officeDocument/2006/relationships/diagramQuickStyle" Target="../diagrams/quickStyle20.xml" /><Relationship Id="rId7" Type="http://schemas.openxmlformats.org/officeDocument/2006/relationships/diagramColors" Target="../diagrams/colors20.xml" /><Relationship Id="rId8" Type="http://schemas.openxmlformats.org/officeDocument/2006/relationships/tags" Target="../tags/tag9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2.xml" /><Relationship Id="rId3" Type="http://schemas.microsoft.com/office/2007/relationships/diagramDrawing" Target="../diagrams/drawing21.xml" /><Relationship Id="rId4" Type="http://schemas.openxmlformats.org/officeDocument/2006/relationships/diagramData" Target="../diagrams/data21.xml" /><Relationship Id="rId5" Type="http://schemas.openxmlformats.org/officeDocument/2006/relationships/diagramLayout" Target="../diagrams/layout21.xml" /><Relationship Id="rId6" Type="http://schemas.openxmlformats.org/officeDocument/2006/relationships/diagramQuickStyle" Target="../diagrams/quickStyle21.xml" /><Relationship Id="rId7" Type="http://schemas.openxmlformats.org/officeDocument/2006/relationships/diagramColors" Target="../diagrams/colors21.xml" /><Relationship Id="rId8" Type="http://schemas.openxmlformats.org/officeDocument/2006/relationships/tags" Target="../tags/tag9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4.xml" /><Relationship Id="rId3" Type="http://schemas.openxmlformats.org/officeDocument/2006/relationships/image" Target="../media/image2.jpeg" /><Relationship Id="rId4" Type="http://schemas.openxmlformats.org/officeDocument/2006/relationships/tags" Target="../tags/tag95.xml" /><Relationship Id="rId5" Type="http://schemas.openxmlformats.org/officeDocument/2006/relationships/tags" Target="../tags/tag9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tags" Target="../tags/tag46.xml" /><Relationship Id="rId5" Type="http://schemas.openxmlformats.org/officeDocument/2006/relationships/tags" Target="../tags/tag4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7.xml" /><Relationship Id="rId3" Type="http://schemas.microsoft.com/office/2007/relationships/diagramDrawing" Target="../diagrams/drawing22.xml" /><Relationship Id="rId4" Type="http://schemas.openxmlformats.org/officeDocument/2006/relationships/diagramData" Target="../diagrams/data22.xml" /><Relationship Id="rId5" Type="http://schemas.openxmlformats.org/officeDocument/2006/relationships/diagramLayout" Target="../diagrams/layout22.xml" /><Relationship Id="rId6" Type="http://schemas.openxmlformats.org/officeDocument/2006/relationships/diagramQuickStyle" Target="../diagrams/quickStyle22.xml" /><Relationship Id="rId7" Type="http://schemas.openxmlformats.org/officeDocument/2006/relationships/diagramColors" Target="../diagrams/colors22.xml" /><Relationship Id="rId8" Type="http://schemas.openxmlformats.org/officeDocument/2006/relationships/tags" Target="../tags/tag9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9.xml" /><Relationship Id="rId3" Type="http://schemas.microsoft.com/office/2007/relationships/diagramDrawing" Target="../diagrams/drawing23.xml" /><Relationship Id="rId4" Type="http://schemas.openxmlformats.org/officeDocument/2006/relationships/diagramData" Target="../diagrams/data23.xml" /><Relationship Id="rId5" Type="http://schemas.openxmlformats.org/officeDocument/2006/relationships/diagramLayout" Target="../diagrams/layout23.xml" /><Relationship Id="rId6" Type="http://schemas.openxmlformats.org/officeDocument/2006/relationships/diagramQuickStyle" Target="../diagrams/quickStyle23.xml" /><Relationship Id="rId7" Type="http://schemas.openxmlformats.org/officeDocument/2006/relationships/diagramColors" Target="../diagrams/colors23.xml" /><Relationship Id="rId8" Type="http://schemas.openxmlformats.org/officeDocument/2006/relationships/tags" Target="../tags/tag10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tags" Target="../tags/tag110.xml" /><Relationship Id="rId18" Type="http://schemas.openxmlformats.org/officeDocument/2006/relationships/tags" Target="../tags/tag11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01.xml" /><Relationship Id="rId4" Type="http://schemas.microsoft.com/office/2007/relationships/diagramDrawing" Target="../diagrams/drawing24.xml" /><Relationship Id="rId5" Type="http://schemas.openxmlformats.org/officeDocument/2006/relationships/diagramData" Target="../diagrams/data24.xml" /><Relationship Id="rId6" Type="http://schemas.openxmlformats.org/officeDocument/2006/relationships/diagramLayout" Target="../diagrams/layout24.xml" /><Relationship Id="rId7" Type="http://schemas.openxmlformats.org/officeDocument/2006/relationships/diagramQuickStyle" Target="../diagrams/quickStyle24.xml" /><Relationship Id="rId8" Type="http://schemas.openxmlformats.org/officeDocument/2006/relationships/diagramColors" Target="../diagrams/colors24.xml" /><Relationship Id="rId9" Type="http://schemas.openxmlformats.org/officeDocument/2006/relationships/tags" Target="../tags/tag10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openxmlformats.org/officeDocument/2006/relationships/tags" Target="../tags/tag112.xml" /><Relationship Id="rId4" Type="http://schemas.openxmlformats.org/officeDocument/2006/relationships/image" Target="../media/image12.png" /><Relationship Id="rId5" Type="http://schemas.openxmlformats.org/officeDocument/2006/relationships/tags" Target="../tags/tag113.xml" /><Relationship Id="rId6" Type="http://schemas.openxmlformats.org/officeDocument/2006/relationships/tags" Target="../tags/tag11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15.xml" /><Relationship Id="rId4" Type="http://schemas.microsoft.com/office/2007/relationships/diagramDrawing" Target="../diagrams/drawing25.xml" /><Relationship Id="rId5" Type="http://schemas.openxmlformats.org/officeDocument/2006/relationships/diagramData" Target="../diagrams/data25.xml" /><Relationship Id="rId6" Type="http://schemas.openxmlformats.org/officeDocument/2006/relationships/diagramLayout" Target="../diagrams/layout25.xml" /><Relationship Id="rId7" Type="http://schemas.openxmlformats.org/officeDocument/2006/relationships/diagramQuickStyle" Target="../diagrams/quickStyle25.xml" /><Relationship Id="rId8" Type="http://schemas.openxmlformats.org/officeDocument/2006/relationships/diagramColors" Target="../diagrams/colors25.xml" /><Relationship Id="rId9" Type="http://schemas.openxmlformats.org/officeDocument/2006/relationships/tags" Target="../tags/tag11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17.xml" /><Relationship Id="rId4" Type="http://schemas.microsoft.com/office/2007/relationships/diagramDrawing" Target="../diagrams/drawing26.xml" /><Relationship Id="rId5" Type="http://schemas.openxmlformats.org/officeDocument/2006/relationships/diagramData" Target="../diagrams/data26.xml" /><Relationship Id="rId6" Type="http://schemas.openxmlformats.org/officeDocument/2006/relationships/diagramLayout" Target="../diagrams/layout26.xml" /><Relationship Id="rId7" Type="http://schemas.openxmlformats.org/officeDocument/2006/relationships/diagramQuickStyle" Target="../diagrams/quickStyle26.xml" /><Relationship Id="rId8" Type="http://schemas.openxmlformats.org/officeDocument/2006/relationships/diagramColors" Target="../diagrams/colors26.xml" /><Relationship Id="rId9" Type="http://schemas.openxmlformats.org/officeDocument/2006/relationships/tags" Target="../tags/tag11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19.xml" /><Relationship Id="rId4" Type="http://schemas.microsoft.com/office/2007/relationships/diagramDrawing" Target="../diagrams/drawing27.xml" /><Relationship Id="rId5" Type="http://schemas.openxmlformats.org/officeDocument/2006/relationships/diagramData" Target="../diagrams/data27.xml" /><Relationship Id="rId6" Type="http://schemas.openxmlformats.org/officeDocument/2006/relationships/diagramLayout" Target="../diagrams/layout27.xml" /><Relationship Id="rId7" Type="http://schemas.openxmlformats.org/officeDocument/2006/relationships/diagramQuickStyle" Target="../diagrams/quickStyle27.xml" /><Relationship Id="rId8" Type="http://schemas.openxmlformats.org/officeDocument/2006/relationships/diagramColors" Target="../diagrams/colors27.xml" /><Relationship Id="rId9" Type="http://schemas.openxmlformats.org/officeDocument/2006/relationships/tags" Target="../tags/tag12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1.xml" /><Relationship Id="rId3" Type="http://schemas.microsoft.com/office/2007/relationships/diagramDrawing" Target="../diagrams/drawing28.xml" /><Relationship Id="rId4" Type="http://schemas.openxmlformats.org/officeDocument/2006/relationships/diagramData" Target="../diagrams/data28.xml" /><Relationship Id="rId5" Type="http://schemas.openxmlformats.org/officeDocument/2006/relationships/diagramLayout" Target="../diagrams/layout28.xml" /><Relationship Id="rId6" Type="http://schemas.openxmlformats.org/officeDocument/2006/relationships/diagramQuickStyle" Target="../diagrams/quickStyle28.xml" /><Relationship Id="rId7" Type="http://schemas.openxmlformats.org/officeDocument/2006/relationships/diagramColors" Target="../diagrams/colors28.xml" /><Relationship Id="rId8" Type="http://schemas.openxmlformats.org/officeDocument/2006/relationships/tags" Target="../tags/tag12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48.xml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openxmlformats.org/officeDocument/2006/relationships/tags" Target="../tags/tag4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tags" Target="../tags/tag50.xml" /><Relationship Id="rId4" Type="http://schemas.openxmlformats.org/officeDocument/2006/relationships/image" Target="../media/image4.jpeg" /><Relationship Id="rId5" Type="http://schemas.openxmlformats.org/officeDocument/2006/relationships/tags" Target="../tags/tag51.xml" /><Relationship Id="rId6" Type="http://schemas.openxmlformats.org/officeDocument/2006/relationships/tags" Target="../tags/tag5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Relationship Id="rId9" Type="http://schemas.openxmlformats.org/officeDocument/2006/relationships/tags" Target="../tags/tag5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diagramDrawing" Target="../diagrams/drawing4.xml" /><Relationship Id="rId11" Type="http://schemas.openxmlformats.org/officeDocument/2006/relationships/diagramData" Target="../diagrams/data4.xml" /><Relationship Id="rId12" Type="http://schemas.openxmlformats.org/officeDocument/2006/relationships/diagramLayout" Target="../diagrams/layout4.xml" /><Relationship Id="rId13" Type="http://schemas.openxmlformats.org/officeDocument/2006/relationships/diagramQuickStyle" Target="../diagrams/quickStyle4.xml" /><Relationship Id="rId14" Type="http://schemas.openxmlformats.org/officeDocument/2006/relationships/diagramColors" Target="../diagrams/colors4.xml" /><Relationship Id="rId15" Type="http://schemas.openxmlformats.org/officeDocument/2006/relationships/tags" Target="../tags/tag58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56.xml" /><Relationship Id="rId4" Type="http://schemas.microsoft.com/office/2007/relationships/diagramDrawing" Target="../diagrams/drawing3.xml" /><Relationship Id="rId5" Type="http://schemas.openxmlformats.org/officeDocument/2006/relationships/diagramData" Target="../diagrams/data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diagramColors" Target="../diagrams/colors3.xml" /><Relationship Id="rId9" Type="http://schemas.openxmlformats.org/officeDocument/2006/relationships/tags" Target="../tags/tag5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diagramDrawing" Target="../diagrams/drawing6.xml" /><Relationship Id="rId11" Type="http://schemas.openxmlformats.org/officeDocument/2006/relationships/diagramData" Target="../diagrams/data6.xml" /><Relationship Id="rId12" Type="http://schemas.openxmlformats.org/officeDocument/2006/relationships/diagramLayout" Target="../diagrams/layout6.xml" /><Relationship Id="rId13" Type="http://schemas.openxmlformats.org/officeDocument/2006/relationships/diagramQuickStyle" Target="../diagrams/quickStyle6.xml" /><Relationship Id="rId14" Type="http://schemas.openxmlformats.org/officeDocument/2006/relationships/diagramColors" Target="../diagrams/colors6.xml" /><Relationship Id="rId15" Type="http://schemas.openxmlformats.org/officeDocument/2006/relationships/tags" Target="../tags/tag61.xml" /><Relationship Id="rId16" Type="http://schemas.microsoft.com/office/2007/relationships/diagramDrawing" Target="../diagrams/drawing7.xml" /><Relationship Id="rId17" Type="http://schemas.openxmlformats.org/officeDocument/2006/relationships/diagramData" Target="../diagrams/data7.xml" /><Relationship Id="rId18" Type="http://schemas.openxmlformats.org/officeDocument/2006/relationships/diagramLayout" Target="../diagrams/layout7.xml" /><Relationship Id="rId19" Type="http://schemas.openxmlformats.org/officeDocument/2006/relationships/diagramQuickStyle" Target="../diagrams/quickStyle7.xml" /><Relationship Id="rId2" Type="http://schemas.openxmlformats.org/officeDocument/2006/relationships/notesSlide" Target="../notesSlides/notesSlide5.xml" /><Relationship Id="rId20" Type="http://schemas.openxmlformats.org/officeDocument/2006/relationships/diagramColors" Target="../diagrams/colors7.xml" /><Relationship Id="rId21" Type="http://schemas.openxmlformats.org/officeDocument/2006/relationships/tags" Target="../tags/tag62.xml" /><Relationship Id="rId22" Type="http://schemas.microsoft.com/office/2007/relationships/diagramDrawing" Target="../diagrams/drawing8.xml" /><Relationship Id="rId23" Type="http://schemas.openxmlformats.org/officeDocument/2006/relationships/diagramData" Target="../diagrams/data8.xml" /><Relationship Id="rId24" Type="http://schemas.openxmlformats.org/officeDocument/2006/relationships/diagramLayout" Target="../diagrams/layout8.xml" /><Relationship Id="rId25" Type="http://schemas.openxmlformats.org/officeDocument/2006/relationships/diagramQuickStyle" Target="../diagrams/quickStyle8.xml" /><Relationship Id="rId26" Type="http://schemas.openxmlformats.org/officeDocument/2006/relationships/diagramColors" Target="../diagrams/colors8.xml" /><Relationship Id="rId27" Type="http://schemas.openxmlformats.org/officeDocument/2006/relationships/tags" Target="../tags/tag63.xml" /><Relationship Id="rId3" Type="http://schemas.openxmlformats.org/officeDocument/2006/relationships/tags" Target="../tags/tag59.xml" /><Relationship Id="rId4" Type="http://schemas.microsoft.com/office/2007/relationships/diagramDrawing" Target="../diagrams/drawing5.xml" /><Relationship Id="rId5" Type="http://schemas.openxmlformats.org/officeDocument/2006/relationships/diagramData" Target="../diagrams/data5.xml" /><Relationship Id="rId6" Type="http://schemas.openxmlformats.org/officeDocument/2006/relationships/diagramLayout" Target="../diagrams/layout5.xml" /><Relationship Id="rId7" Type="http://schemas.openxmlformats.org/officeDocument/2006/relationships/diagramQuickStyle" Target="../diagrams/quickStyle5.xml" /><Relationship Id="rId8" Type="http://schemas.openxmlformats.org/officeDocument/2006/relationships/diagramColors" Target="../diagrams/colors5.xml" /><Relationship Id="rId9" Type="http://schemas.openxmlformats.org/officeDocument/2006/relationships/tags" Target="../tags/tag6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tags" Target="../tags/tag64.xml" /><Relationship Id="rId4" Type="http://schemas.openxmlformats.org/officeDocument/2006/relationships/tags" Target="../tags/tag6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6.xml" /><Relationship Id="rId3" Type="http://schemas.microsoft.com/office/2007/relationships/diagramDrawing" Target="../diagrams/drawing9.xml" /><Relationship Id="rId4" Type="http://schemas.openxmlformats.org/officeDocument/2006/relationships/diagramData" Target="../diagrams/data9.xml" /><Relationship Id="rId5" Type="http://schemas.openxmlformats.org/officeDocument/2006/relationships/diagramLayout" Target="../diagrams/layout9.xml" /><Relationship Id="rId6" Type="http://schemas.openxmlformats.org/officeDocument/2006/relationships/diagramQuickStyle" Target="../diagrams/quickStyle9.xml" /><Relationship Id="rId7" Type="http://schemas.openxmlformats.org/officeDocument/2006/relationships/diagramColors" Target="../diagrams/colors9.xml" /><Relationship Id="rId8" Type="http://schemas.openxmlformats.org/officeDocument/2006/relationships/tags" Target="../tags/tag67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up 5"/>
          <p:cNvGrpSpPr/>
          <p:nvPr>
            <p:custDataLst>
              <p:tags r:id="rId3"/>
            </p:custDataLst>
          </p:nvPr>
        </p:nvGrpSpPr>
        <p:grpSpPr>
          <a:xfrm>
            <a:off x="7642" y="1844825"/>
            <a:ext cx="12071077" cy="2852935"/>
            <a:chOff x="1403792" y="2804396"/>
            <a:chExt cx="7157991" cy="2447951"/>
          </a:xfrm>
        </p:grpSpPr>
        <p:sp>
          <p:nvSpPr>
            <p:cNvPr id="7" name="Dikdörtgen 6"/>
            <p:cNvSpPr/>
            <p:nvPr>
              <p:custDataLst>
                <p:tags r:id="rId4"/>
              </p:custDataLst>
            </p:nvPr>
          </p:nvSpPr>
          <p:spPr>
            <a:xfrm>
              <a:off x="1403792" y="2804396"/>
              <a:ext cx="7157991" cy="24479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8" name="Metin kutusu 7"/>
            <p:cNvSpPr txBox="1"/>
            <p:nvPr>
              <p:custDataLst>
                <p:tags r:id="rId5"/>
              </p:custDataLst>
            </p:nvPr>
          </p:nvSpPr>
          <p:spPr>
            <a:xfrm>
              <a:off x="1403792" y="2804396"/>
              <a:ext cx="7157991" cy="2447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algn="ctr" defTabSz="222250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0" b="1">
                  <a:latin typeface="Comic Sans MS" panose="030f0702030302020204" pitchFamily="66" charset="0"/>
                </a:rPr>
                <a:t>TOYGAR ÇETİNLE</a:t>
              </a:r>
            </a:p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0" b="1">
                  <a:latin typeface="Comic Sans MS" panose="030f0702030302020204" pitchFamily="66" charset="0"/>
                </a:rPr>
                <a:t>KPSS VATANDAŞLIK DERSLERİNE </a:t>
              </a:r>
            </a:p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0" b="1">
                  <a:latin typeface="Comic Sans MS" panose="030f0702030302020204" pitchFamily="66" charset="0"/>
                </a:rPr>
                <a:t>HOŞGELDİNİZ….</a:t>
              </a:r>
            </a:p>
          </p:txBody>
        </p:sp>
      </p:grpSp>
    </p:spTree>
    <p:custDataLst>
      <p:tags r:id="rId6"/>
    </p:custDataLst>
    <p:extLst>
      <p:ext uri="{BB962C8B-B14F-4D97-AF65-F5344CB8AC3E}">
        <p14:creationId xmlns:p14="http://schemas.microsoft.com/office/powerpoint/2010/main" val="19106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/>
          <p:cNvGraphicFramePr/>
          <p:nvPr>
            <p:custDataLst>
              <p:tags r:id="rId2"/>
            </p:custDataLst>
          </p:nvPr>
        </p:nvGraphicFramePr>
        <p:xfrm>
          <a:off x="1589" y="116632"/>
          <a:ext cx="12188824" cy="468052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172040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FFF5F-7E01-43D2-97A8-708381F6C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7BAFFF5F-7E01-43D2-97A8-708381F6C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7BAFFF5F-7E01-43D2-97A8-708381F6C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8973F-1061-4140-AD67-749016B52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478973F-1061-4140-AD67-749016B52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478973F-1061-4140-AD67-749016B52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BC0F9F-E5EB-4227-8F3C-1C9D19A4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ABC0F9F-E5EB-4227-8F3C-1C9D19A4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ABC0F9F-E5EB-4227-8F3C-1C9D19A4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654210-199A-45E2-B888-5DCA3F15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8654210-199A-45E2-B888-5DCA3F15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8654210-199A-45E2-B888-5DCA3F15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FFB1B-FB27-4A69-A023-5186FE10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5DFFB1B-FB27-4A69-A023-5186FE10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5DFFB1B-FB27-4A69-A023-5186FE10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039F1-8A39-4297-BCDE-3BE0BD36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EB039F1-8A39-4297-BCDE-3BE0BD36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EB039F1-8A39-4297-BCDE-3BE0BD36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Diagram 195"/>
          <p:cNvGraphicFramePr/>
          <p:nvPr>
            <p:custDataLst>
              <p:tags r:id="rId3"/>
            </p:custDataLst>
          </p:nvPr>
        </p:nvGraphicFramePr>
        <p:xfrm>
          <a:off x="407368" y="404665"/>
          <a:ext cx="11377264" cy="1218659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8B84959F-C592-46AA-849A-D180C26F8A68}"/>
              </a:ext>
            </a:extLst>
          </p:cNvPr>
          <p:cNvPicPr/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82" y="2044731"/>
            <a:ext cx="5304110" cy="33551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858679"/>
            <a:ext cx="1892431" cy="18924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1"/>
          <a:stretch>
            <a:fillRect/>
          </a:stretch>
        </p:blipFill>
        <p:spPr>
          <a:xfrm>
            <a:off x="1737561" y="4010613"/>
            <a:ext cx="2520280" cy="1389302"/>
          </a:xfrm>
          <a:prstGeom prst="rect">
            <a:avLst/>
          </a:prstGeom>
        </p:spPr>
      </p:pic>
      <p:sp>
        <p:nvSpPr>
          <p:cNvPr id="4" name="Çarpma 3"/>
          <p:cNvSpPr/>
          <p:nvPr>
            <p:custDataLst>
              <p:tags r:id="rId15"/>
            </p:custDataLst>
          </p:nvPr>
        </p:nvSpPr>
        <p:spPr>
          <a:xfrm>
            <a:off x="-125079" y="3673349"/>
            <a:ext cx="2376264" cy="20448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0" y="2044730"/>
            <a:ext cx="1647626" cy="1647626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20"/>
          <p:cNvGraphicFramePr/>
          <p:nvPr>
            <p:custDataLst>
              <p:tags r:id="rId2"/>
            </p:custDataLst>
          </p:nvPr>
        </p:nvGraphicFramePr>
        <p:xfrm>
          <a:off x="1588" y="332656"/>
          <a:ext cx="12188825" cy="36004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3" name="Diagram 195"/>
          <p:cNvGraphicFramePr/>
          <p:nvPr>
            <p:custDataLst>
              <p:tags r:id="rId8"/>
            </p:custDataLst>
          </p:nvPr>
        </p:nvGraphicFramePr>
        <p:xfrm>
          <a:off x="407367" y="4437113"/>
          <a:ext cx="11377264" cy="1766811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</p:spTree>
    <p:custDataLst>
      <p:tags r:id="rId14"/>
    </p:custDataLst>
    <p:extLst>
      <p:ext uri="{BB962C8B-B14F-4D97-AF65-F5344CB8AC3E}">
        <p14:creationId xmlns:p14="http://schemas.microsoft.com/office/powerpoint/2010/main" val="2736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D7B92-603F-41DE-B351-9D2B22948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80D7B92-603F-41DE-B351-9D2B22948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165C5-243E-491B-ADA1-9A8C09BD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3C165C5-243E-491B-ADA1-9A8C09BDD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E3F97-B7AE-4ECE-9582-97C9EE71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89E3F97-B7AE-4ECE-9582-97C9EE71F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93A8B-86A4-4D4E-B6E8-10B43B3EC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3D293A8B-86A4-4D4E-B6E8-10B43B3EC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847D1-73E2-4349-9B96-F99F1EE0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29847D1-73E2-4349-9B96-F99F1EE07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192695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Diagram 198"/>
          <p:cNvGraphicFramePr/>
          <p:nvPr>
            <p:custDataLst>
              <p:tags r:id="rId3"/>
            </p:custDataLst>
          </p:nvPr>
        </p:nvGraphicFramePr>
        <p:xfrm>
          <a:off x="1589" y="116632"/>
          <a:ext cx="12188824" cy="439248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11" name="Diagram 200"/>
          <p:cNvGraphicFramePr/>
          <p:nvPr>
            <p:custDataLst>
              <p:tags r:id="rId9"/>
            </p:custDataLst>
          </p:nvPr>
        </p:nvGraphicFramePr>
        <p:xfrm>
          <a:off x="15084" y="2312876"/>
          <a:ext cx="6408712" cy="2852936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B046DC-2B38-4C2E-9F72-51A00241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B9B046DC-2B38-4C2E-9F72-51A00241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B9B046DC-2B38-4C2E-9F72-51A00241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B9B046DC-2B38-4C2E-9F72-51A00241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B9B046DC-2B38-4C2E-9F72-51A002410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E9A1E2-3865-4BCD-94CB-A8C1CC9C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CDE9A1E2-3865-4BCD-94CB-A8C1CC9C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CDE9A1E2-3865-4BCD-94CB-A8C1CC9C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CDE9A1E2-3865-4BCD-94CB-A8C1CC9C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CDE9A1E2-3865-4BCD-94CB-A8C1CC9C4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5BCF1C-4FC7-4594-9099-9C1CA9AB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595BCF1C-4FC7-4594-9099-9C1CA9AB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595BCF1C-4FC7-4594-9099-9C1CA9AB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595BCF1C-4FC7-4594-9099-9C1CA9AB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595BCF1C-4FC7-4594-9099-9C1CA9AB6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4B15B1-AE53-4F99-9ABB-84D1848B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644B15B1-AE53-4F99-9ABB-84D1848B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644B15B1-AE53-4F99-9ABB-84D1848B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644B15B1-AE53-4F99-9ABB-84D1848B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graphicEl>
                                              <a:dgm id="{644B15B1-AE53-4F99-9ABB-84D1848B5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FA4D8-09A5-4B8A-96F8-BE1E2E3CF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524FA4D8-09A5-4B8A-96F8-BE1E2E3CF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524FA4D8-09A5-4B8A-96F8-BE1E2E3CF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524FA4D8-09A5-4B8A-96F8-BE1E2E3CF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graphicEl>
                                              <a:dgm id="{524FA4D8-09A5-4B8A-96F8-BE1E2E3CF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52449B-1D91-46EA-931E-E9C459A7A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0F52449B-1D91-46EA-931E-E9C459A7A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0F52449B-1D91-46EA-931E-E9C459A7A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dgm id="{0F52449B-1D91-46EA-931E-E9C459A7A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dgm id="{0F52449B-1D91-46EA-931E-E9C459A7A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538AB8-10AA-4F42-9DD0-A94C97D1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B1538AB8-10AA-4F42-9DD0-A94C97D1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B1538AB8-10AA-4F42-9DD0-A94C97D1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B1538AB8-10AA-4F42-9DD0-A94C97D1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B1538AB8-10AA-4F42-9DD0-A94C97D1A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416DCB-A0F7-46A1-98E3-091DBC63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graphicEl>
                                              <a:dgm id="{34416DCB-A0F7-46A1-98E3-091DBC63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graphicEl>
                                              <a:dgm id="{34416DCB-A0F7-46A1-98E3-091DBC63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34416DCB-A0F7-46A1-98E3-091DBC63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graphicEl>
                                              <a:dgm id="{34416DCB-A0F7-46A1-98E3-091DBC634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F677C1-F97A-434D-9648-6F8578163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43F677C1-F97A-434D-9648-6F8578163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dgm id="{43F677C1-F97A-434D-9648-6F8578163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43F677C1-F97A-434D-9648-6F8578163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43F677C1-F97A-434D-9648-6F8578163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D32482-2FE4-4386-91A9-0D94B5956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dgm id="{D4D32482-2FE4-4386-91A9-0D94B5956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D4D32482-2FE4-4386-91A9-0D94B5956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D4D32482-2FE4-4386-91A9-0D94B5956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graphicEl>
                                              <a:dgm id="{D4D32482-2FE4-4386-91A9-0D94B5956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8723D6-C848-4DCA-90B9-80504B58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FB8723D6-C848-4DCA-90B9-80504B58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FB8723D6-C848-4DCA-90B9-80504B58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FB8723D6-C848-4DCA-90B9-80504B58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B8723D6-C848-4DCA-90B9-80504B58A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8B537E-DCB8-4051-A6E1-EE48E9A6F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EB8B537E-DCB8-4051-A6E1-EE48E9A6F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EB8B537E-DCB8-4051-A6E1-EE48E9A6F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EB8B537E-DCB8-4051-A6E1-EE48E9A6F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graphicEl>
                                              <a:dgm id="{EB8B537E-DCB8-4051-A6E1-EE48E9A6F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7DEB6F-0053-4AA5-8EF8-DB8747FB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DB7DEB6F-0053-4AA5-8EF8-DB8747FB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graphicEl>
                                              <a:dgm id="{DB7DEB6F-0053-4AA5-8EF8-DB8747FB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graphicEl>
                                              <a:dgm id="{DB7DEB6F-0053-4AA5-8EF8-DB8747FB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DB7DEB6F-0053-4AA5-8EF8-DB8747FB9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F4DF2A-AC2F-43D5-8E88-2BB46368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93F4DF2A-AC2F-43D5-8E88-2BB46368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graphicEl>
                                              <a:dgm id="{93F4DF2A-AC2F-43D5-8E88-2BB46368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graphicEl>
                                              <a:dgm id="{93F4DF2A-AC2F-43D5-8E88-2BB463683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D33885-3E0A-4875-8101-99A6D535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graphicEl>
                                              <a:dgm id="{E1D33885-3E0A-4875-8101-99A6D535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E1D33885-3E0A-4875-8101-99A6D535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E1D33885-3E0A-4875-8101-99A6D535C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1E6B8F1-6045-4902-9748-35640B784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>
                                            <p:graphicEl>
                                              <a:dgm id="{31E6B8F1-6045-4902-9748-35640B784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graphicEl>
                                              <a:dgm id="{31E6B8F1-6045-4902-9748-35640B784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>
                                            <p:graphicEl>
                                              <a:dgm id="{31E6B8F1-6045-4902-9748-35640B784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FA9F53-C438-4CAA-ABDB-F494EF3F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>
                                            <p:graphicEl>
                                              <a:dgm id="{73FA9F53-C438-4CAA-ABDB-F494EF3F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>
                                            <p:graphicEl>
                                              <a:dgm id="{73FA9F53-C438-4CAA-ABDB-F494EF3F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>
                                            <p:graphicEl>
                                              <a:dgm id="{73FA9F53-C438-4CAA-ABDB-F494EF3F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B412AC-0AFC-44FC-A2C5-A7640F6C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graphicEl>
                                              <a:dgm id="{F5B412AC-0AFC-44FC-A2C5-A7640F6C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graphicEl>
                                              <a:dgm id="{F5B412AC-0AFC-44FC-A2C5-A7640F6C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graphicEl>
                                              <a:dgm id="{F5B412AC-0AFC-44FC-A2C5-A7640F6CE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AtOnce"/>
        </p:bldSub>
      </p:bldGraphic>
      <p:bldGraphic spid="11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Diagram 203"/>
          <p:cNvGraphicFramePr/>
          <p:nvPr>
            <p:custDataLst>
              <p:tags r:id="rId3"/>
            </p:custDataLst>
          </p:nvPr>
        </p:nvGraphicFramePr>
        <p:xfrm>
          <a:off x="119336" y="188640"/>
          <a:ext cx="11881320" cy="244827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7" name="Diagram 205"/>
          <p:cNvGraphicFramePr/>
          <p:nvPr>
            <p:custDataLst>
              <p:tags r:id="rId9"/>
            </p:custDataLst>
          </p:nvPr>
        </p:nvGraphicFramePr>
        <p:xfrm>
          <a:off x="1589" y="3140968"/>
          <a:ext cx="12188825" cy="3240360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6897F-6D8A-4673-82AA-5E9F46271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396897F-6D8A-4673-82AA-5E9F46271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38CC1-B6C1-4F09-A386-C0BB51ADB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2038CC1-B6C1-4F09-A386-C0BB51ADB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14B557-7E36-4DC7-BF69-73060DBF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814B557-7E36-4DC7-BF69-73060DBFA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DF9C27-2CFB-4775-B402-CB1A5ED32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7DF9C27-2CFB-4775-B402-CB1A5ED32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9E263-C7CC-4CBB-92D9-1E97B37BC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15E9E263-C7CC-4CBB-92D9-1E97B37BC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2E3049-BDB8-4287-947D-D81A4672D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742E3049-BDB8-4287-947D-D81A4672D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0A9F2C-1103-4CC6-BE88-FE390008C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E0A9F2C-1103-4CC6-BE88-FE390008C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3E257-0B4A-4E5E-AF0A-A40D4DF2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3483E257-0B4A-4E5E-AF0A-A40D4DF25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88C7DD-359B-48B3-B40B-248846BE0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9088C7DD-359B-48B3-B40B-248846BE0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22069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49167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/>
          <p:cNvGraphicFramePr/>
          <p:nvPr>
            <p:custDataLst>
              <p:tags r:id="rId2"/>
            </p:custDataLst>
          </p:nvPr>
        </p:nvGraphicFramePr>
        <p:xfrm>
          <a:off x="1591" y="332656"/>
          <a:ext cx="12188823" cy="587727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1861916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A998-3088-4309-9A66-D61D79B9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D02AA-D2C7-4811-ADC8-D969182265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1E888-ED4B-4EBE-BE0D-CD8B5E5436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84550-724D-4666-9DD7-8A3EDBC1F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60361-CA61-4DDB-B323-73C7ABA0B0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04F92-32FA-4C69-BF50-ABE559C2F7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2909B4-24EA-419E-8195-2841263B98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4D9B2-B756-411F-8464-9EF1B16C46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A610-43E6-485C-88F3-1D6728DF6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ikdörtgen 1"/>
          <p:cNvSpPr/>
          <p:nvPr>
            <p:custDataLst>
              <p:tags r:id="rId2"/>
            </p:custDataLst>
          </p:nvPr>
        </p:nvSpPr>
        <p:spPr>
          <a:xfrm>
            <a:off x="1631504" y="764704"/>
            <a:ext cx="8671084" cy="25474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ülkede yetkili mercilerce konulan hukuk kurallarının tümüne ne ad verilir?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arenR"/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Tabii hukuk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arenR"/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Doğal hukuk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arenR"/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 hukuk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arenR"/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Mevzu hukuk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arenR"/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Dogmatik hukuk</a:t>
            </a:r>
            <a:endParaRPr lang="tr-TR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>
            <p:custDataLst>
              <p:tags r:id="rId4"/>
            </p:custDataLst>
          </p:nvPr>
        </p:nvSpPr>
        <p:spPr>
          <a:xfrm>
            <a:off x="1631504" y="3717032"/>
            <a:ext cx="8671084" cy="25415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ülkede belli bir zamanda yürürlükte bulunan yazılı ve yazısız hukuk kurallarının tümüne ne ad verilir?</a:t>
            </a:r>
          </a:p>
          <a:p>
            <a:pPr algn="just">
              <a:lnSpc>
                <a:spcPct val="115000"/>
              </a:lnSpc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Tabii hukuk</a:t>
            </a:r>
          </a:p>
          <a:p>
            <a:pPr algn="just">
              <a:lnSpc>
                <a:spcPct val="115000"/>
              </a:lnSpc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Doğal hukuk</a:t>
            </a:r>
          </a:p>
          <a:p>
            <a:pPr algn="just">
              <a:lnSpc>
                <a:spcPct val="115000"/>
              </a:lnSpc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Tarihi hukuk</a:t>
            </a:r>
          </a:p>
          <a:p>
            <a:pPr algn="just">
              <a:lnSpc>
                <a:spcPct val="115000"/>
              </a:lnSpc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Mevzu hukuk</a:t>
            </a:r>
          </a:p>
          <a:p>
            <a:pPr algn="just">
              <a:lnSpc>
                <a:spcPct val="115000"/>
              </a:lnSpc>
            </a:pPr>
            <a:r>
              <a:rPr 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Dogmatik hukuk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06178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Resim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" y="548680"/>
            <a:ext cx="12136544" cy="5832648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32997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/>
          <p:cNvGraphicFramePr/>
          <p:nvPr>
            <p:custDataLst>
              <p:tags r:id="rId2"/>
            </p:custDataLst>
          </p:nvPr>
        </p:nvGraphicFramePr>
        <p:xfrm>
          <a:off x="-6889" y="404664"/>
          <a:ext cx="12197302" cy="590465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106622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9D294-95F8-40C9-965B-20364628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4F9D294-95F8-40C9-965B-20364628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4F9D294-95F8-40C9-965B-20364628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B3E67-D934-488F-8507-748CE147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CDB3E67-D934-488F-8507-748CE147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CDB3E67-D934-488F-8507-748CE147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BF519-8B01-4363-A3C1-042B1A3E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83BF519-8B01-4363-A3C1-042B1A3E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83BF519-8B01-4363-A3C1-042B1A3E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51A7E-E93B-48C3-8D3E-BAF0BB794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D951A7E-E93B-48C3-8D3E-BAF0BB794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D951A7E-E93B-48C3-8D3E-BAF0BB794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E94AF8-4860-4B78-BB7F-8BCA3DED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4E94AF8-4860-4B78-BB7F-8BCA3DED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4E94AF8-4860-4B78-BB7F-8BCA3DED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3A323-B7F8-4675-A788-43162FCF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A93A323-B7F8-4675-A788-43162FCF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A93A323-B7F8-4675-A788-43162FCF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4DC65-C344-493A-9443-5670FD6E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24DC65-C344-493A-9443-5670FD6E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24DC65-C344-493A-9443-5670FD6E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6C93A-54F1-4B3F-89AA-C31936DA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26C93A-54F1-4B3F-89AA-C31936DA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26C93A-54F1-4B3F-89AA-C31936DA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84C30-E297-40FD-ABD3-BB9E2CDA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5384C30-E297-40FD-ABD3-BB9E2CDA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5384C30-E297-40FD-ABD3-BB9E2CDA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24324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Diagram 20"/>
          <p:cNvGraphicFramePr/>
          <p:nvPr>
            <p:custDataLst>
              <p:tags r:id="rId3"/>
            </p:custDataLst>
          </p:nvPr>
        </p:nvGraphicFramePr>
        <p:xfrm>
          <a:off x="8925" y="-1"/>
          <a:ext cx="11567020" cy="382850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9" name="Subtitl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96910" y="3973901"/>
            <a:ext cx="2358104" cy="611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b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ve adet hukuku kurallarına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80065" y="3858536"/>
            <a:ext cx="1944216" cy="755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İlk yazılı kaynaklara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87935" y="3963078"/>
            <a:ext cx="2272629" cy="611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Hakim hukuk yaratır.</a:t>
            </a:r>
            <a:endParaRPr lang="tr-TR" altLang="tr-TR">
              <a:latin typeface="Arial" panose="020b0604020202020204" pitchFamily="34" charset="0"/>
            </a:endParaRPr>
          </a:p>
        </p:txBody>
      </p:sp>
      <p:cxnSp>
        <p:nvCxnSpPr>
          <p:cNvPr id="12" name="Düz Ok Bağlayıcısı 11"/>
          <p:cNvCxnSpPr>
            <a:endCxn id="9" idx="1"/>
          </p:cNvCxnSpPr>
          <p:nvPr>
            <p:custDataLst>
              <p:tags r:id="rId12"/>
            </p:custDataLst>
          </p:nvPr>
        </p:nvCxnSpPr>
        <p:spPr>
          <a:xfrm flipV="1">
            <a:off x="2524282" y="4279576"/>
            <a:ext cx="2272629" cy="25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9" idx="3"/>
            <a:endCxn id="11" idx="1"/>
          </p:cNvCxnSpPr>
          <p:nvPr>
            <p:custDataLst>
              <p:tags r:id="rId13"/>
            </p:custDataLst>
          </p:nvPr>
        </p:nvCxnSpPr>
        <p:spPr>
          <a:xfrm flipV="1">
            <a:off x="7155014" y="4268753"/>
            <a:ext cx="2032920" cy="10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3075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374385" y="4819619"/>
            <a:ext cx="2745256" cy="611347"/>
          </a:xfrm>
          <a:prstGeom prst="rect">
            <a:avLst/>
          </a:prstGeom>
          <a:gradFill rotWithShape="1">
            <a:gsLst>
              <a:gs pos="0">
                <a:srgbClr val="D8D8D8"/>
              </a:gs>
              <a:gs pos="35001">
                <a:srgbClr val="E3E3E3"/>
              </a:gs>
              <a:gs pos="100000">
                <a:srgbClr val="F4F4F4"/>
              </a:gs>
            </a:gsLst>
            <a:lin ang="16200000" scaled="1"/>
          </a:gradFill>
          <a:ln w="9525">
            <a:solidFill>
              <a:srgbClr val="9C9C9C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omic Sans MS" panose="030f0702030302020204" pitchFamily="66" charset="0"/>
                <a:ea typeface="Times New Roman" panose="02020603050405020304" pitchFamily="18" charset="0"/>
              </a:rPr>
              <a:t>Gerçek Kanun Boşluğu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5" name="Dikdörtgen 3076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798846" y="4858784"/>
            <a:ext cx="2745256" cy="442424"/>
          </a:xfrm>
          <a:prstGeom prst="rect">
            <a:avLst/>
          </a:prstGeom>
          <a:gradFill rotWithShape="1">
            <a:gsLst>
              <a:gs pos="0">
                <a:srgbClr val="D8D8D8"/>
              </a:gs>
              <a:gs pos="35001">
                <a:srgbClr val="E3E3E3"/>
              </a:gs>
              <a:gs pos="100000">
                <a:srgbClr val="F4F4F4"/>
              </a:gs>
            </a:gsLst>
            <a:lin ang="16200000" scaled="1"/>
          </a:gradFill>
          <a:ln w="9525">
            <a:solidFill>
              <a:srgbClr val="9C9C9C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omic Sans MS" panose="030f0702030302020204" pitchFamily="66" charset="0"/>
                <a:ea typeface="Times New Roman" panose="02020603050405020304" pitchFamily="18" charset="0"/>
              </a:rPr>
              <a:t>Hukuk Boşluğu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9248" y="3479022"/>
            <a:ext cx="292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9248" y="3936222"/>
            <a:ext cx="292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0D7B92-603F-41DE-B351-9D2B22948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80D7B92-603F-41DE-B351-9D2B22948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165C5-243E-491B-ADA1-9A8C09BD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3C165C5-243E-491B-ADA1-9A8C09BDD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9E3F97-B7AE-4ECE-9582-97C9EE71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89E3F97-B7AE-4ECE-9582-97C9EE71F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93A8B-86A4-4D4E-B6E8-10B43B3EC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3D293A8B-86A4-4D4E-B6E8-10B43B3EC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9847D1-73E2-4349-9B96-F99F1EE0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A29847D1-73E2-4349-9B96-F99F1EE07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75DC38-FE61-439C-90CD-BAD235D92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BD75DC38-FE61-439C-90CD-BAD235D92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5DFDB6-0D30-45B0-8A2B-00E884A41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4B5DFDB6-0D30-45B0-8A2B-00E884A41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DAC2A1-9764-4906-A009-20777C23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F2DAC2A1-9764-4906-A009-20777C236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E1C381-5DC9-42EB-AF4A-A47403E8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FCE1C381-5DC9-42EB-AF4A-A47403E82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DDEE06-B962-4C95-9C49-E70981CB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1FDDEE06-B962-4C95-9C49-E70981CBF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0700CD-1467-4100-9E66-267906232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CD0700CD-1467-4100-9E66-267906232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DCE29D3-B69C-4B3C-921D-33A6F7696E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432572"/>
            <a:ext cx="5750119" cy="435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68C2F3-BD08-46DE-9873-441E9C09B0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13" y="692697"/>
            <a:ext cx="6526461" cy="583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10444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Diagram 232"/>
          <p:cNvGraphicFramePr/>
          <p:nvPr>
            <p:custDataLst>
              <p:tags r:id="rId3"/>
            </p:custDataLst>
          </p:nvPr>
        </p:nvGraphicFramePr>
        <p:xfrm>
          <a:off x="191345" y="836712"/>
          <a:ext cx="11449271" cy="518457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5A5C9-22A9-46CC-9780-DFEB11CA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4B5A5C9-22A9-46CC-9780-DFEB11CA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4B5A5C9-22A9-46CC-9780-DFEB11CA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4B5A5C9-22A9-46CC-9780-DFEB11CA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4B5A5C9-22A9-46CC-9780-DFEB11CA8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75AE1-32DB-4037-9D2D-2717F909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5575AE1-32DB-4037-9D2D-2717F909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5575AE1-32DB-4037-9D2D-2717F909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5575AE1-32DB-4037-9D2D-2717F909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A5575AE1-32DB-4037-9D2D-2717F909A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BB5BC-1F41-452F-819F-957ED4E8E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30BB5BC-1F41-452F-819F-957ED4E8E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30BB5BC-1F41-452F-819F-957ED4E8E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0BB5BC-1F41-452F-819F-957ED4E8E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30BB5BC-1F41-452F-819F-957ED4E8E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2C918-1641-429F-87C7-611ABBE4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E92C918-1641-429F-87C7-611ABBE4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E92C918-1641-429F-87C7-611ABBE4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E92C918-1641-429F-87C7-611ABBE4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2E92C918-1641-429F-87C7-611ABBE47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B2C97-C2C9-496F-8FBF-E626AFA5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7DB2C97-C2C9-496F-8FBF-E626AFA5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7DB2C97-C2C9-496F-8FBF-E626AFA5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7DB2C97-C2C9-496F-8FBF-E626AFA5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77DB2C97-C2C9-496F-8FBF-E626AFA58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Diagram 13"/>
          <p:cNvGraphicFramePr/>
          <p:nvPr>
            <p:custDataLst>
              <p:tags r:id="rId3"/>
            </p:custDataLst>
          </p:nvPr>
        </p:nvGraphicFramePr>
        <p:xfrm>
          <a:off x="191345" y="260649"/>
          <a:ext cx="11809312" cy="6597351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0CEAA-1A41-4743-A5A8-FC9F1B69C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760CEAA-1A41-4743-A5A8-FC9F1B69C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3C4D7-8207-4920-A547-33CF220DD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803C4D7-8207-4920-A547-33CF220DD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6A11C-FA30-4F86-B355-AF2E8FFC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C6A11C-FA30-4F86-B355-AF2E8FFC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225A5-5B13-43B0-BF78-67B7E78E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AA225A5-5B13-43B0-BF78-67B7E78E7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29FB0-5F58-465C-9C38-40F30D509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129FB0-5F58-465C-9C38-40F30D509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093D4-3E8E-4473-AD39-E637788FB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63093D4-3E8E-4473-AD39-E637788FB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5F31FA-B85D-46A1-87BA-3DB03CEA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55F31FA-B85D-46A1-87BA-3DB03CEA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6F1644-3136-4D6A-BD74-69EA62B0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16F1644-3136-4D6A-BD74-69EA62B00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E1D3D-564A-4036-AAF3-C4E0214E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00E1D3D-564A-4036-AAF3-C4E0214E8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E30AA-7E37-4E20-B2A1-20F42B84D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CDE30AA-7E37-4E20-B2A1-20F42B84D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AEA2E-A7C3-4E8C-8D08-2B8C4AAB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B0AEA2E-A7C3-4E8C-8D08-2B8C4AABB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0390D7-008C-4535-ABB3-4D9167011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80390D7-008C-4535-ABB3-4D9167011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4DC562-D565-42F8-B194-F8423E04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354DC562-D565-42F8-B194-F8423E043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Diagram 19">
            <a:extLst>
              <a:ext uri="{FF2B5EF4-FFF2-40B4-BE49-F238E27FC236}">
                <a16:creationId xmlns:a16="http://schemas.microsoft.com/office/drawing/2014/main" id="{B869014E-94D0-4D6C-B465-13DF5BC3BD16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0149" y="116632"/>
          <a:ext cx="12170265" cy="662473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774519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61673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Diyagram 5"/>
          <p:cNvGraphicFramePr/>
          <p:nvPr>
            <p:custDataLst>
              <p:tags r:id="rId3"/>
            </p:custDataLst>
          </p:nvPr>
        </p:nvGraphicFramePr>
        <p:xfrm>
          <a:off x="335360" y="332656"/>
          <a:ext cx="11305256" cy="640871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4ED51A-D866-4BF1-AAE3-EFE3273C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24ED51A-D866-4BF1-AAE3-EFE3273C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34D97C-9441-49B9-83B2-C80FA1514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E34D97C-9441-49B9-83B2-C80FA1514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31FE8-C59E-46E5-BA5E-52089E984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D231FE8-C59E-46E5-BA5E-52089E984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B927FE-C00E-47FA-95B7-F04389DB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2B927FE-C00E-47FA-95B7-F04389DB3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9B8946-4391-4771-93B3-375743873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E39B8946-4391-4771-93B3-375743873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A0AF9-714F-48F0-86C1-E30B2A54F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DBA0AF9-714F-48F0-86C1-E30B2A54F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02854-BB50-45AF-A970-C150B810D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3102854-BB50-45AF-A970-C150B810D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B0DFA6-CBCC-4C02-9506-A1A6BD69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DB0DFA6-CBCC-4C02-9506-A1A6BD693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84B7DE-DF26-4F8B-8AF1-2FDD0C42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E84B7DE-DF26-4F8B-8AF1-2FDD0C426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12139B-4B16-44F5-B25D-23C0E10E5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C712139B-4B16-44F5-B25D-23C0E10E5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65B9CD-2994-47C9-8576-CD9B8BA5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7F65B9CD-2994-47C9-8576-CD9B8BA5C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E9DCD-8883-48FB-9DB0-F712E8AC6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F02E9DCD-8883-48FB-9DB0-F712E8AC6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A4115E-7DB4-4651-BC69-9F86F516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D5A4115E-7DB4-4651-BC69-9F86F516E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B75D3D-ABDE-4B24-A75B-1A75EC4C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DB75D3D-ABDE-4B24-A75B-1A75EC4CB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Resim 1"/>
          <p:cNvPicPr/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" y="548680"/>
            <a:ext cx="5544616" cy="5886250"/>
          </a:xfrm>
          <a:prstGeom prst="rect">
            <a:avLst/>
          </a:prstGeom>
        </p:spPr>
      </p:pic>
      <p:pic>
        <p:nvPicPr>
          <p:cNvPr id="3" name="Resim 2" descr="C:\Users\aslan\Desktop\sunum resimler\cennet.jpg"/>
          <p:cNvPicPr/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677" y="404664"/>
            <a:ext cx="6624736" cy="64533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11443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Metin Yer Tutucusu 2"/>
          <p:cNvSpPr txBox="1"/>
          <p:nvPr>
            <p:custDataLst>
              <p:tags r:id="rId2"/>
            </p:custDataLst>
          </p:nvPr>
        </p:nvSpPr>
        <p:spPr>
          <a:xfrm>
            <a:off x="1792008" y="332656"/>
            <a:ext cx="8712968" cy="262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Aşağıdakilerden hangisi hukukun temel görevlerinden biri değildir? </a:t>
            </a:r>
          </a:p>
          <a:p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Toplumda barışı sağlamak </a:t>
            </a:r>
          </a:p>
          <a:p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	Toplumda mutlak eşitliği sağlamak </a:t>
            </a:r>
          </a:p>
          <a:p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Toplumda hukuki güvenliği sağlamak </a:t>
            </a:r>
          </a:p>
          <a:p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	Toplumda adaleti sağlamak </a:t>
            </a:r>
          </a:p>
          <a:p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	Toplumda yeni oluşum ve gelişimlere cevap vermek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A135F4E8-2EE4-4E04-BAE8-25A36918EAFC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589" y="2576512"/>
          <a:ext cx="12188825" cy="428148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40107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Diyagram 5"/>
          <p:cNvGraphicFramePr/>
          <p:nvPr>
            <p:custDataLst>
              <p:tags r:id="rId3"/>
            </p:custDataLst>
          </p:nvPr>
        </p:nvGraphicFramePr>
        <p:xfrm>
          <a:off x="335360" y="332656"/>
          <a:ext cx="11521280" cy="208823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7" name="Diagram 9"/>
          <p:cNvGraphicFramePr/>
          <p:nvPr>
            <p:custDataLst>
              <p:tags r:id="rId9"/>
            </p:custDataLst>
          </p:nvPr>
        </p:nvGraphicFramePr>
        <p:xfrm>
          <a:off x="191345" y="2636913"/>
          <a:ext cx="11999069" cy="3876719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AFFF5F-7E01-43D2-97A8-708381F6C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BAFFF5F-7E01-43D2-97A8-708381F6C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78973F-1061-4140-AD67-749016B52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478973F-1061-4140-AD67-749016B52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C1EC0-A00E-42B0-9EE5-BF1E427F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EC7C1EC0-A00E-42B0-9EE5-BF1E427F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BF8E55-49A6-4A0D-874D-B745EFAF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CBF8E55-49A6-4A0D-874D-B745EFAF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792098-D46E-44D8-A5DE-6B6CE8B42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9B792098-D46E-44D8-A5DE-6B6CE8B42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2B9C8E-203E-4ED7-A626-23ED2CDCC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12B9C8E-203E-4ED7-A626-23ED2CDCC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65092-1780-49B2-8A9E-C7C1193C6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4A765092-1780-49B2-8A9E-C7C1193C6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5F21F3-40C3-4E14-B38E-556C06F8E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285F21F3-40C3-4E14-B38E-556C06F8E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FB3AAD-69EC-4C61-804C-24F177C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8FB3AAD-69EC-4C61-804C-24F177C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09491-522F-4D67-B360-C0B09D92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3B09491-522F-4D67-B360-C0B09D925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F60334-2775-472B-8B09-2820D788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96F60334-2775-472B-8B09-2820D7880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A77D0-5D62-42A2-9BEC-DA3DE977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A47A77D0-5D62-42A2-9BEC-DA3DE977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27C72-313B-484F-9513-6CCD3DBDC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4F727C72-313B-484F-9513-6CCD3DBDC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B68A-644A-4C9E-AC65-9A6A3858F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5EE6B68A-644A-4C9E-AC65-9A6A3858F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F385ED-740C-4093-AD3F-43A0190CF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60F385ED-740C-4093-AD3F-43A0190CF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82AE6D-8FD6-4107-8742-ADF136B6A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6982AE6D-8FD6-4107-8742-ADF136B6A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55A886-78D8-4418-8F64-824EEB134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8555A886-78D8-4418-8F64-824EEB134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7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Diagram 11"/>
          <p:cNvGraphicFramePr/>
          <p:nvPr>
            <p:custDataLst>
              <p:tags r:id="rId3"/>
            </p:custDataLst>
          </p:nvPr>
        </p:nvGraphicFramePr>
        <p:xfrm>
          <a:off x="479376" y="260648"/>
          <a:ext cx="10945216" cy="100811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8" name="Diyagram 7"/>
          <p:cNvGraphicFramePr/>
          <p:nvPr>
            <p:custDataLst>
              <p:tags r:id="rId9"/>
            </p:custDataLst>
          </p:nvPr>
        </p:nvGraphicFramePr>
        <p:xfrm>
          <a:off x="479377" y="1268760"/>
          <a:ext cx="11305255" cy="2736304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  <p:graphicFrame>
        <p:nvGraphicFramePr>
          <p:cNvPr id="9" name="Diagram 17"/>
          <p:cNvGraphicFramePr/>
          <p:nvPr>
            <p:custDataLst>
              <p:tags r:id="rId15"/>
            </p:custDataLst>
          </p:nvPr>
        </p:nvGraphicFramePr>
        <p:xfrm>
          <a:off x="348055" y="4005064"/>
          <a:ext cx="11207858" cy="1141554"/>
        </p:xfrm>
        <a:graphic>
          <a:graphicData uri="http://schemas.openxmlformats.org/drawingml/2006/diagram">
            <dgm:relIds xmlns:dgm="http://schemas.openxmlformats.org/drawingml/2006/diagram" r:dm="rId17" r:lo="rId18" r:qs="rId19" r:cs="rId20"/>
          </a:graphicData>
        </a:graphic>
      </p:graphicFrame>
      <p:graphicFrame>
        <p:nvGraphicFramePr>
          <p:cNvPr id="10" name="Diagram 7"/>
          <p:cNvGraphicFramePr/>
          <p:nvPr>
            <p:custDataLst>
              <p:tags r:id="rId21"/>
            </p:custDataLst>
          </p:nvPr>
        </p:nvGraphicFramePr>
        <p:xfrm>
          <a:off x="474746" y="5445224"/>
          <a:ext cx="11081167" cy="936104"/>
        </p:xfrm>
        <a:graphic>
          <a:graphicData uri="http://schemas.openxmlformats.org/drawingml/2006/diagram">
            <dgm:relIds xmlns:dgm="http://schemas.openxmlformats.org/drawingml/2006/diagram" r:dm="rId23" r:lo="rId24" r:qs="rId25" r:cs="rId26"/>
          </a:graphicData>
        </a:graphic>
      </p:graphicFrame>
    </p:spTree>
    <p:custDataLst>
      <p:tags r:id="rId27"/>
    </p:custDataLst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5BC05ACC-D554-46CA-9CFA-60D3862B0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199267D1-9CFC-4B62-BB7F-E94F353C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B7DDA79F-F737-4B9E-AAC0-11FA9E264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437E5AA0-19BD-4E1E-B486-09533876C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63FC9E9-C452-406C-8458-29A93E50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Sub>
          <a:bldDgm bld="lvlAtOnce"/>
        </p:bldSub>
      </p:bldGraphic>
      <p:bldGraphic spid="9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5"/>
          <p:cNvPicPr/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76672"/>
            <a:ext cx="10369152" cy="5832648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47093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1B575C0-D2C9-41C7-BA38-246C4050FED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589" y="0"/>
          <a:ext cx="12188825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custDataLst>
      <p:tags r:id="rId8"/>
    </p:custDataLst>
    <p:extLst>
      <p:ext uri="{BB962C8B-B14F-4D97-AF65-F5344CB8AC3E}">
        <p14:creationId xmlns:p14="http://schemas.microsoft.com/office/powerpoint/2010/main" val="912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00.xml><?xml version="1.0" encoding="utf-8"?>
<p:tagLst xmlns:p="http://schemas.openxmlformats.org/presentationml/2006/main">
  <p:tag name="HTML_SHAPEINFO" val="&lt;SlideThumbPath val=&quot;SlideTemp.PNG&quot;/&gt;"/>
</p:tagLst>
</file>

<file path=ppt/tags/tag101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6c21351f-7e01-4a1d-b2e6-86f1a1d43372}.png&quot; /&gt;&lt;left val=&quot;0&quot; /&gt;&lt;top val=&quot;26&quot; /&gt;&lt;width val=&quot;1222&quot; /&gt;&lt;height val=&quot;352&quot; /&gt;&lt;hasText val=&quot;1&quot; /&gt;&lt;/Image&gt;&lt;SmartArtElem id=&quot;{f428dc61-ca70-4c6d-a25f-7ba942e3a592}&quot;&gt;&lt;left val=&quot;530&quot; /&gt;&lt;top val=&quot;26&quot; /&gt;&lt;width val=&quot;302&quot; /&gt;&lt;height val=&quot;39&quot; /&gt;&lt;Image&gt;&lt;filename val=&quot;E:\breeze\content\1650511340\1664510446-1\input\breezo\data\asimages\{90137c89-0534-4279-b517-77290accf398}.png&quot; /&gt;&lt;left val=&quot;530&quot; /&gt;&lt;top val=&quot;26&quot; /&gt;&lt;width val=&quot;302&quot; /&gt;&lt;height val=&quot;39&quot; /&gt;&lt;hasText val=&quot;0&quot; /&gt;&lt;/Image&gt;&lt;/SmartArtElem&gt;&lt;SmartArtElem id=&quot;{da264e06-3f8d-4e3c-aa81-4351f4bb9caa}&quot;&gt;&lt;left val=&quot;346&quot; /&gt;&lt;top val=&quot;56&quot; /&gt;&lt;width val=&quot;339&quot; /&gt;&lt;height val=&quot;29&quot; /&gt;&lt;Image&gt;&lt;filename val=&quot;E:\breeze\content\1650511340\1664510446-1\input\breezo\data\asimages\{dc0fd981-51c1-4a3f-b519-70800761d307}.png&quot; /&gt;&lt;left val=&quot;346&quot; /&gt;&lt;top val=&quot;56&quot; /&gt;&lt;width val=&quot;339&quot; /&gt;&lt;height val=&quot;29&quot; /&gt;&lt;hasText val=&quot;0&quot; /&gt;&lt;/Image&gt;&lt;/SmartArtElem&gt;&lt;SmartArtElem id=&quot;{dd00e32a-0af6-4480-845b-0086c692769b}&quot;&gt;&lt;left val=&quot;190&quot; /&gt;&lt;top val=&quot;80&quot; /&gt;&lt;width val=&quot;319&quot; /&gt;&lt;height val=&quot;89&quot; /&gt;&lt;Image&gt;&lt;filename val=&quot;E:\breeze\content\1650511340\1664510446-1\input\breezo\data\asimages\{b3924d26-b070-4cf4-b292-2e7dc265b570}.png&quot; /&gt;&lt;left val=&quot;190&quot; /&gt;&lt;top val=&quot;80&quot; /&gt;&lt;width val=&quot;319&quot; /&gt;&lt;height val=&quot;89&quot; /&gt;&lt;hasText val=&quot;0&quot; /&gt;&lt;/Image&gt;&lt;/SmartArtElem&gt;&lt;SmartArtElem id=&quot;{0079b55d-fc80-4695-8460-71466c4a1f83}&quot;&gt;&lt;left val=&quot;166&quot; /&gt;&lt;top val=&quot;160&quot; /&gt;&lt;width val=&quot;186&quot; /&gt;&lt;height val=&quot;29&quot; /&gt;&lt;Image&gt;&lt;filename val=&quot;E:\breeze\content\1650511340\1664510446-1\input\breezo\data\asimages\{80d8ffd8-fe8c-4a78-9f89-9b8f324ac983}.png&quot; /&gt;&lt;left val=&quot;166&quot; /&gt;&lt;top val=&quot;160&quot; /&gt;&lt;width val=&quot;186&quot; /&gt;&lt;height val=&quot;29&quot; /&gt;&lt;hasText val=&quot;0&quot; /&gt;&lt;/Image&gt;&lt;/SmartArtElem&gt;&lt;SmartArtElem id=&quot;{ab941617-9ed4-4d16-871f-ae468cbfa999}&quot;&gt;&lt;left val=&quot;0&quot; /&gt;&lt;top val=&quot;183&quot; /&gt;&lt;width val=&quot;342&quot; /&gt;&lt;height val=&quot;186&quot; /&gt;&lt;Image&gt;&lt;filename val=&quot;E:\breeze\content\1650511340\1664510446-1\input\breezo\data\asimages\{a5f91702-4772-4c86-9015-f9698e44bc56}.png&quot; /&gt;&lt;left val=&quot;0&quot; /&gt;&lt;top val=&quot;183&quot; /&gt;&lt;width val=&quot;342&quot; /&gt;&lt;height val=&quot;186&quot; /&gt;&lt;hasText val=&quot;0&quot; /&gt;&lt;/Image&gt;&lt;/SmartArtElem&gt;&lt;SmartArtElem id=&quot;{16e3c869-efc8-4ccb-b212-3526310a1eb1}&quot;&gt;&lt;left val=&quot;346&quot; /&gt;&lt;top val=&quot;160&quot; /&gt;&lt;width val=&quot;186&quot; /&gt;&lt;height val=&quot;29&quot; /&gt;&lt;Image&gt;&lt;filename val=&quot;E:\breeze\content\1650511340\1664510446-1\input\breezo\data\asimages\{a25ccf9c-2098-4086-bab4-b9c2ad4c7bd7}.png&quot; /&gt;&lt;left val=&quot;346&quot; /&gt;&lt;top val=&quot;160&quot; /&gt;&lt;width val=&quot;186&quot; /&gt;&lt;height val=&quot;29&quot; /&gt;&lt;hasText val=&quot;0&quot; /&gt;&lt;/Image&gt;&lt;/SmartArtElem&gt;&lt;SmartArtElem id=&quot;{6401f409-28de-4cbf-a6ad-5f055eb17ad1}&quot;&gt;&lt;left val=&quot;356&quot; /&gt;&lt;top val=&quot;183&quot; /&gt;&lt;width val=&quot;349&quot; /&gt;&lt;height val=&quot;196&quot; /&gt;&lt;Image&gt;&lt;filename val=&quot;E:\breeze\content\1650511340\1664510446-1\input\breezo\data\asimages\{d5380100-9225-419f-87ab-59bb697a3333}.png&quot; /&gt;&lt;left val=&quot;356&quot; /&gt;&lt;top val=&quot;183&quot; /&gt;&lt;width val=&quot;349&quot; /&gt;&lt;height val=&quot;196&quot; /&gt;&lt;hasText val=&quot;0&quot; /&gt;&lt;/Image&gt;&lt;/SmartArtElem&gt;&lt;SmartArtElem id=&quot;{61d48bcc-e19c-48b5-b703-08423de3b525}&quot;&gt;&lt;left val=&quot;680&quot; /&gt;&lt;top val=&quot;56&quot; /&gt;&lt;width val=&quot;292&quot; /&gt;&lt;height val=&quot;29&quot; /&gt;&lt;Image&gt;&lt;filename val=&quot;E:\breeze\content\1650511340\1664510446-1\input\breezo\data\asimages\{72759996-4eb9-4c0c-94a9-d7345232ce85}.png&quot; /&gt;&lt;left val=&quot;680&quot; /&gt;&lt;top val=&quot;56&quot; /&gt;&lt;width val=&quot;292&quot; /&gt;&lt;height val=&quot;29&quot; /&gt;&lt;hasText val=&quot;0&quot; /&gt;&lt;/Image&gt;&lt;/SmartArtElem&gt;&lt;SmartArtElem id=&quot;{d37e6951-bc99-4b7c-bf27-9b3321c01b72}&quot;&gt;&lt;left val=&quot;763&quot; /&gt;&lt;top val=&quot;80&quot; /&gt;&lt;width val=&quot;412&quot; /&gt;&lt;height val=&quot;99&quot; /&gt;&lt;Image&gt;&lt;filename val=&quot;E:\breeze\content\1650511340\1664510446-1\input\breezo\data\asimages\{4fbf59f3-57e8-444d-a110-b246469552a8}.png&quot; /&gt;&lt;left val=&quot;763&quot; /&gt;&lt;top val=&quot;80&quot; /&gt;&lt;width val=&quot;412&quot; /&gt;&lt;height val=&quot;99&quot; /&gt;&lt;hasText val=&quot;0&quot; /&gt;&lt;/Image&gt;&lt;/SmartArtElem&gt;&lt;SmartArtElem id=&quot;{fdbfc12e-da54-45e2-a017-7f5f4d0ea42a}&quot;&gt;&lt;left val=&quot;966&quot; /&gt;&lt;top val=&quot;170&quot; /&gt;&lt;width val=&quot;6&quot; /&gt;&lt;height val=&quot;26&quot; /&gt;&lt;Image&gt;&lt;filename val=&quot;E:\breeze\content\1650511340\1664510446-1\input\breezo\data\asimages\{710b2026-dbe3-4e38-9840-267444912b39}.png&quot; /&gt;&lt;left val=&quot;966&quot; /&gt;&lt;top val=&quot;170&quot; /&gt;&lt;width val=&quot;6&quot; /&gt;&lt;height val=&quot;26&quot; /&gt;&lt;hasText val=&quot;0&quot; /&gt;&lt;/Image&gt;&lt;/SmartArtElem&gt;&lt;SmartArtElem id=&quot;{91c55c26-276c-4149-937c-bf25ef2f23ee}&quot;&gt;&lt;left val=&quot;716&quot; /&gt;&lt;top val=&quot;190&quot; /&gt;&lt;width val=&quot;506&quot; /&gt;&lt;height val=&quot;152&quot; /&gt;&lt;Image&gt;&lt;filename val=&quot;E:\breeze\content\1650511340\1664510446-1\input\breezo\data\asimages\{4fc8f09d-b7ab-4e40-a8b1-bbcac49ed6cf}.png&quot; /&gt;&lt;left val=&quot;716&quot; /&gt;&lt;top val=&quot;190&quot; /&gt;&lt;width val=&quot;506&quot; /&gt;&lt;height val=&quot;152&quot; /&gt;&lt;hasText val=&quot;0&quot; /&gt;&lt;/Image&gt;&lt;/SmartArtElem&gt;&lt;/SmartArt&gt;"/>
</p:tagLst>
</file>

<file path=ppt/tags/tag102.xml><?xml version="1.0" encoding="utf-8"?>
<p:tagLst xmlns:p="http://schemas.openxmlformats.org/presentationml/2006/main">
  <p:tag name="PRESENTER_SHAPEINFO" val="&lt;ThreeDShapeInfo&gt;&lt;uuid val=&quot;{a0505c37-6912-4b42-8879-0793dfbcadcf}&quot; /&gt;&lt;isInvalidForFieldText val=&quot;0&quot; /&gt;&lt;Image&gt;&lt;filename val=&quot;E:\breeze\content\1650511340\1664510446-1\input\breezo\data\asimages\{a0505c37-6912-4b42-8879-0793dfbcadcf}.png&quot; /&gt;&lt;left val=&quot;500&quot; /&gt;&lt;top val=&quot;413&quot; /&gt;&lt;width val=&quot;253&quot; /&gt;&lt;height val=&quot;70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103.xml><?xml version="1.0" encoding="utf-8"?>
<p:tagLst xmlns:p="http://schemas.openxmlformats.org/presentationml/2006/main">
  <p:tag name="PRESENTER_SHAPEINFO" val="&lt;ThreeDShapeInfo&gt;&lt;uuid val=&quot;{80a2c083-bb40-488c-8fb5-cb3976998c3f}&quot; /&gt;&lt;isInvalidForFieldText val=&quot;0&quot; /&gt;&lt;Image&gt;&lt;filename val=&quot;E:\breeze\content\1650511340\1664510446-1\input\breezo\data\asimages\{80a2c083-bb40-488c-8fb5-cb3976998c3f}.png&quot; /&gt;&lt;left val=&quot;56&quot; /&gt;&lt;top val=&quot;403&quot; /&gt;&lt;width val=&quot;213&quot; /&gt;&lt;height val=&quot;83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104.xml><?xml version="1.0" encoding="utf-8"?>
<p:tagLst xmlns:p="http://schemas.openxmlformats.org/presentationml/2006/main">
  <p:tag name="PRESENTER_SHAPEINFO" val="&lt;ThreeDShapeInfo&gt;&lt;uuid val=&quot;{c7e85b5a-1b8e-4a3d-b84a-40fe5b9331ef}&quot; /&gt;&lt;isInvalidForFieldText val=&quot;0&quot; /&gt;&lt;Image&gt;&lt;filename val=&quot;E:\breeze\content\1650511340\1664510446-1\input\breezo\data\asimages\{c7e85b5a-1b8e-4a3d-b84a-40fe5b9331ef}.png&quot; /&gt;&lt;left val=&quot;963&quot; /&gt;&lt;top val=&quot;413&quot; /&gt;&lt;width val=&quot;243&quot; /&gt;&lt;height val=&quot;70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05.xml><?xml version="1.0" encoding="utf-8"?>
<p:tagLst xmlns:p="http://schemas.openxmlformats.org/presentationml/2006/main">
  <p:tag name="PRESENTER_SHAPEINFO" val="&lt;ThreeDShapeInfo&gt;&lt;uuid val=&quot;{66fbd46d-64b0-4108-bf9b-3fb19256c2a8}&quot; /&gt;&lt;isInvalidForFieldText val=&quot;0&quot; /&gt;&lt;Image&gt;&lt;filename val=&quot;E:\breeze\content\1650511340\1664510446-1\input\breezo\data\asimages\{66fbd46d-64b0-4108-bf9b-3fb19256c2a8}.png&quot; /&gt;&lt;left val=&quot;263&quot; /&gt;&lt;top val=&quot;440&quot; /&gt;&lt;width val=&quot;243&quot; /&gt;&lt;height val=&quot;17&quot; /&gt;&lt;hasText val=&quot;1&quot; /&gt;&lt;/Image&gt;&lt;/ThreeDShapeInfo&gt;"/>
</p:tagLst>
</file>

<file path=ppt/tags/tag106.xml><?xml version="1.0" encoding="utf-8"?>
<p:tagLst xmlns:p="http://schemas.openxmlformats.org/presentationml/2006/main">
  <p:tag name="PRESENTER_SHAPEINFO" val="&lt;ThreeDShapeInfo&gt;&lt;uuid val=&quot;{66c2729b-d5cb-42d9-baef-1501f8dc7bf7}&quot; /&gt;&lt;isInvalidForFieldText val=&quot;0&quot; /&gt;&lt;Image&gt;&lt;filename val=&quot;E:\breeze\content\1650511340\1664510446-1\input\breezo\data\asimages\{66c2729b-d5cb-42d9-baef-1501f8dc7bf7}.png&quot; /&gt;&lt;left val=&quot;750&quot; /&gt;&lt;top val=&quot;440&quot; /&gt;&lt;width val=&quot;217&quot; /&gt;&lt;height val=&quot;17&quot; /&gt;&lt;hasText val=&quot;1&quot; /&gt;&lt;/Image&gt;&lt;/ThreeDShapeInfo&gt;"/>
</p:tagLst>
</file>

<file path=ppt/tags/tag107.xml><?xml version="1.0" encoding="utf-8"?>
<p:tagLst xmlns:p="http://schemas.openxmlformats.org/presentationml/2006/main">
  <p:tag name="PRESENTER_SHAPEINFO" val="&lt;ThreeDShapeInfo&gt;&lt;uuid val=&quot;{649d161b-d1ed-4c8f-8d08-824128310ca3}&quot; /&gt;&lt;isInvalidForFieldText val=&quot;0&quot; /&gt;&lt;Image&gt;&lt;filename val=&quot;E:\breeze\content\1650511340\1664510446-1\input\breezo\data\asimages\{649d161b-d1ed-4c8f-8d08-824128310ca3}.png&quot; /&gt;&lt;left val=&quot;243&quot; /&gt;&lt;top val=&quot;503&quot; /&gt;&lt;width val=&quot;297&quot; /&gt;&lt;height val=&quot;73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08.xml><?xml version="1.0" encoding="utf-8"?>
<p:tagLst xmlns:p="http://schemas.openxmlformats.org/presentationml/2006/main">
  <p:tag name="PRESENTER_SHAPEINFO" val="&lt;ThreeDShapeInfo&gt;&lt;uuid val=&quot;{c8eefb4e-ce0c-4a7e-8689-1839a2da80ab}&quot; /&gt;&lt;isInvalidForFieldText val=&quot;0&quot; /&gt;&lt;Image&gt;&lt;filename val=&quot;E:\breeze\content\1650511340\1664510446-1\input\breezo\data\asimages\{c8eefb4e-ce0c-4a7e-8689-1839a2da80ab}.png&quot; /&gt;&lt;left val=&quot;710&quot; /&gt;&lt;top val=&quot;506&quot; /&gt;&lt;width val=&quot;297&quot; /&gt;&lt;height val=&quot;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1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p="http://schemas.openxmlformats.org/presentationml/2006/main">
  <p:tag name="HTML_SHAPEINFO" val="&lt;SlideThumbPath val=&quot;SlideTemp.PNG&quot;/&gt;"/>
</p:tagLst>
</file>

<file path=ppt/tags/tag112.xml><?xml version="1.0" encoding="utf-8"?>
<p:tagLst xmlns:p="http://schemas.openxmlformats.org/presentationml/2006/main">
  <p:tag name="PRESENTER_SHAPEINFO" val="&lt;ThreeDShapeInfo&gt;&lt;uuid val=&quot;{a14d4542-ddaf-4a9b-9e01-047c264728f0}&quot; /&gt;&lt;isInvalidForFieldText val=&quot;0&quot; /&gt;&lt;Image&gt;&lt;filename val=&quot;E:\breeze\content\1650511340\1664510446-1\input\breezo\data\asimages\{a14d4542-ddaf-4a9b-9e01-047c264728f0}.png&quot; /&gt;&lt;left val=&quot;0&quot; /&gt;&lt;top val=&quot;150&quot; /&gt;&lt;width val=&quot;607&quot; /&gt;&lt;height val=&quot;570&quot; /&gt;&lt;hasText val=&quot;1&quot; /&gt;&lt;/Image&gt;&lt;/ThreeDShapeInfo&gt;"/>
</p:tagLst>
</file>

<file path=ppt/tags/tag113.xml><?xml version="1.0" encoding="utf-8"?>
<p:tagLst xmlns:p="http://schemas.openxmlformats.org/presentationml/2006/main">
  <p:tag name="PRESENTER_SHAPEINFO" val="&lt;ThreeDShapeInfo&gt;&lt;uuid val=&quot;{2c8a9170-ab7d-4890-b8f4-4ec4c1457003}&quot; /&gt;&lt;isInvalidForFieldText val=&quot;0&quot; /&gt;&lt;Image&gt;&lt;filename val=&quot;E:\breeze\content\1650511340\1664510446-1\input\breezo\data\asimages\{2c8a9170-ab7d-4890-b8f4-4ec4c1457003}.png&quot; /&gt;&lt;left val=&quot;580&quot; /&gt;&lt;top val=&quot;60&quot; /&gt;&lt;width val=&quot;700&quot; /&gt;&lt;height val=&quot;657&quot; /&gt;&lt;hasText val=&quot;1&quot; /&gt;&lt;/Image&gt;&lt;/ThreeDShapeInfo&gt;"/>
</p:tagLst>
</file>

<file path=ppt/tags/tag114.xml><?xml version="1.0" encoding="utf-8"?>
<p:tagLst xmlns:p="http://schemas.openxmlformats.org/presentationml/2006/main">
  <p:tag name="HTML_SHAPEINFO" val="&lt;SlideThumbPath val=&quot;SlideTemp.PNG&quot;/&gt;"/>
</p:tagLst>
</file>

<file path=ppt/tags/tag115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0a1f9d78-2ca8-4612-ab41-4a42f2d19b6f}.png&quot; /&gt;&lt;left val=&quot;16&quot; /&gt;&lt;top val=&quot;86&quot; /&gt;&lt;width val=&quot;1209&quot; /&gt;&lt;height val=&quot;529&quot; /&gt;&lt;hasText val=&quot;1&quot; /&gt;&lt;/Image&gt;&lt;SmartArtElem id=&quot;{029d3e2e-bfec-4dbc-99d3-1b1adc4dd85a}&quot;&gt;&lt;left val=&quot;16&quot; /&gt;&lt;top val=&quot;86&quot; /&gt;&lt;width val=&quot;1209&quot; /&gt;&lt;height val=&quot;79&quot; /&gt;&lt;Image&gt;&lt;filename val=&quot;E:\breeze\content\1650511340\1664510446-1\input\breezo\data\asimages\{14acff96-a087-4660-bc3a-c6f8c71bae81}.png&quot; /&gt;&lt;left val=&quot;16&quot; /&gt;&lt;top val=&quot;86&quot; /&gt;&lt;width val=&quot;1209&quot; /&gt;&lt;height val=&quot;79&quot; /&gt;&lt;hasText val=&quot;0&quot; /&gt;&lt;/Image&gt;&lt;/SmartArtElem&gt;&lt;SmartArtElem id=&quot;{fbc6ae02-f81a-49e6-aae9-5e4b3d9d81fc}&quot;&gt;&lt;left val=&quot;16&quot; /&gt;&lt;top val=&quot;123&quot; /&gt;&lt;width val=&quot;406&quot; /&gt;&lt;height val=&quot;462&quot; /&gt;&lt;Image&gt;&lt;filename val=&quot;E:\breeze\content\1650511340\1664510446-1\input\breezo\data\asimages\{69eca08a-ac88-4a0c-87a3-f74b8c64bdb0}.png&quot; /&gt;&lt;left val=&quot;16&quot; /&gt;&lt;top val=&quot;123&quot; /&gt;&lt;width val=&quot;406&quot; /&gt;&lt;height val=&quot;462&quot; /&gt;&lt;hasText val=&quot;0&quot; /&gt;&lt;/Image&gt;&lt;/SmartArtElem&gt;&lt;SmartArtElem id=&quot;{df5d9a26-c096-4455-8904-416bd31b02aa}&quot;&gt;&lt;left val=&quot;420&quot; /&gt;&lt;top val=&quot;150&quot; /&gt;&lt;width val=&quot;402&quot; /&gt;&lt;height val=&quot;409&quot; /&gt;&lt;Image&gt;&lt;filename val=&quot;E:\breeze\content\1650511340\1664510446-1\input\breezo\data\asimages\{47d09c09-7ad5-438c-a6c2-1a1b76e313ad}.png&quot; /&gt;&lt;left val=&quot;420&quot; /&gt;&lt;top val=&quot;150&quot; /&gt;&lt;width val=&quot;402&quot; /&gt;&lt;height val=&quot;409&quot; /&gt;&lt;hasText val=&quot;0&quot; /&gt;&lt;/Image&gt;&lt;/SmartArtElem&gt;&lt;SmartArtElem id=&quot;{c9abe709-9f0b-435a-9d19-2e4e8f298c2d}&quot;&gt;&lt;left val=&quot;820&quot; /&gt;&lt;top val=&quot;150&quot; /&gt;&lt;width val=&quot;402&quot; /&gt;&lt;height val=&quot;409&quot; /&gt;&lt;Image&gt;&lt;filename val=&quot;E:\breeze\content\1650511340\1664510446-1\input\breezo\data\asimages\{d781b808-6f15-4af8-abad-600261c2f4df}.png&quot; /&gt;&lt;left val=&quot;820&quot; /&gt;&lt;top val=&quot;150&quot; /&gt;&lt;width val=&quot;402&quot; /&gt;&lt;height val=&quot;409&quot; /&gt;&lt;hasText val=&quot;0&quot; /&gt;&lt;/Image&gt;&lt;/SmartArtElem&gt;&lt;SmartArtElem id=&quot;{25102fef-0bac-4c6f-8e4a-46931ee2368b}&quot;&gt;&lt;left val=&quot;16&quot; /&gt;&lt;top val=&quot;573&quot; /&gt;&lt;width val=&quot;1206&quot; /&gt;&lt;height val=&quot;42&quot; /&gt;&lt;Image&gt;&lt;filename val=&quot;E:\breeze\content\1650511340\1664510446-1\input\breezo\data\asimages\{9df485ca-f64f-4cf0-a512-175c1e348630}.png&quot; /&gt;&lt;left val=&quot;16&quot; /&gt;&lt;top val=&quot;573&quot; /&gt;&lt;width val=&quot;1206&quot; /&gt;&lt;height val=&quot;42&quot; /&gt;&lt;hasText val=&quot;0&quot; /&gt;&lt;/Image&gt;&lt;/SmartArtElem&gt;&lt;/SmartArt&gt;"/>
</p:tagLst>
</file>

<file path=ppt/tags/tag116.xml><?xml version="1.0" encoding="utf-8"?>
<p:tagLst xmlns:p="http://schemas.openxmlformats.org/presentationml/2006/main">
  <p:tag name="HTML_SHAPEINFO" val="&lt;SlideThumbPath val=&quot;SlideTemp.PNG&quot;/&gt;"/>
</p:tagLst>
</file>

<file path=ppt/tags/tag117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e23bbd5b-1e9e-4680-b681-41d8ef81afa6}.png&quot; /&gt;&lt;left val=&quot;20&quot; /&gt;&lt;top val=&quot;146&quot; /&gt;&lt;width val=&quot;1239&quot; /&gt;&lt;height val=&quot;452&quot; /&gt;&lt;hasText val=&quot;1&quot; /&gt;&lt;/Image&gt;&lt;SmartArtElem id=&quot;{16ad5628-a93a-45eb-b0cb-5b577878c01d}&quot;&gt;&lt;left val=&quot;20&quot; /&gt;&lt;top val=&quot;286&quot; /&gt;&lt;width val=&quot;262&quot; /&gt;&lt;height val=&quot;132&quot; /&gt;&lt;Image&gt;&lt;filename val=&quot;E:\breeze\content\1650511340\1664510446-1\input\breezo\data\asimages\{2e16b231-c862-4c7d-a79f-f59eadc3ebbf}.png&quot; /&gt;&lt;left val=&quot;20&quot; /&gt;&lt;top val=&quot;286&quot; /&gt;&lt;width val=&quot;262&quot; /&gt;&lt;height val=&quot;132&quot; /&gt;&lt;hasText val=&quot;0&quot; /&gt;&lt;/Image&gt;&lt;/SmartArtElem&gt;&lt;SmartArtElem id=&quot;{d7f0f85f-757e-463b-8b0a-d9d00a3657a7}&quot;&gt;&lt;left val=&quot;280&quot; /&gt;&lt;top val=&quot;186&quot; /&gt;&lt;width val=&quot;109&quot; /&gt;&lt;height val=&quot;169&quot; /&gt;&lt;Image&gt;&lt;filename val=&quot;E:\breeze\content\1650511340\1664510446-1\input\breezo\data\asimages\{8a0c632e-b22d-4015-b7f8-63142991f2e4}.png&quot; /&gt;&lt;left val=&quot;280&quot; /&gt;&lt;top val=&quot;186&quot; /&gt;&lt;width val=&quot;109&quot; /&gt;&lt;height val=&quot;169&quot; /&gt;&lt;hasText val=&quot;0&quot; /&gt;&lt;/Image&gt;&lt;/SmartArtElem&gt;&lt;SmartArtElem id=&quot;{634ed959-36cd-4aa7-a965-aeed1943cc41}&quot;&gt;&lt;left val=&quot;383&quot; /&gt;&lt;top val=&quot;160&quot; /&gt;&lt;width val=&quot;266&quot; /&gt;&lt;height val=&quot;59&quot; /&gt;&lt;Image&gt;&lt;filename val=&quot;E:\breeze\content\1650511340\1664510446-1\input\breezo\data\asimages\{034a6fe6-c8d7-4dcd-a493-c7634e85a548}.png&quot; /&gt;&lt;left val=&quot;383&quot; /&gt;&lt;top val=&quot;160&quot; /&gt;&lt;width val=&quot;266&quot; /&gt;&lt;height val=&quot;59&quot; /&gt;&lt;hasText val=&quot;0&quot; /&gt;&lt;/Image&gt;&lt;/SmartArtElem&gt;&lt;SmartArtElem id=&quot;{77b241d8-4247-43de-bdfc-2e902d5ed400}&quot;&gt;&lt;left val=&quot;646&quot; /&gt;&lt;top val=&quot;186&quot; /&gt;&lt;width val=&quot;106&quot; /&gt;&lt;height val=&quot;6&quot; /&gt;&lt;Image&gt;&lt;filename val=&quot;E:\breeze\content\1650511340\1664510446-1\input\breezo\data\asimages\{be917fe2-5541-4b22-8912-edb553ab97c0}.png&quot; /&gt;&lt;left val=&quot;646&quot; /&gt;&lt;top val=&quot;186&quot; /&gt;&lt;width val=&quot;106&quot; /&gt;&lt;height val=&quot;6&quot; /&gt;&lt;hasText val=&quot;0&quot; /&gt;&lt;/Image&gt;&lt;/SmartArtElem&gt;&lt;SmartArtElem id=&quot;{4d5dc8e9-575d-44d2-b8b1-9128c555caa2}&quot;&gt;&lt;left val=&quot;750&quot; /&gt;&lt;top val=&quot;146&quot; /&gt;&lt;width val=&quot;509&quot; /&gt;&lt;height val=&quot;86&quot; /&gt;&lt;Image&gt;&lt;filename val=&quot;E:\breeze\content\1650511340\1664510446-1\input\breezo\data\asimages\{4463d1e9-fc27-4597-9a9b-500ede8e2c5c}.png&quot; /&gt;&lt;left val=&quot;750&quot; /&gt;&lt;top val=&quot;146&quot; /&gt;&lt;width val=&quot;509&quot; /&gt;&lt;height val=&quot;86&quot; /&gt;&lt;hasText val=&quot;0&quot; /&gt;&lt;/Image&gt;&lt;/SmartArtElem&gt;&lt;SmartArtElem id=&quot;{dfda5166-e595-4437-817b-fb0e8cc0200f}&quot;&gt;&lt;left val=&quot;280&quot; /&gt;&lt;top val=&quot;330&quot; /&gt;&lt;width val=&quot;109&quot; /&gt;&lt;height val=&quot;26&quot; /&gt;&lt;Image&gt;&lt;filename val=&quot;E:\breeze\content\1650511340\1664510446-1\input\breezo\data\asimages\{e7112414-6c40-47d9-9191-55227bcba762}.png&quot; /&gt;&lt;left val=&quot;280&quot; /&gt;&lt;top val=&quot;330&quot; /&gt;&lt;width val=&quot;109&quot; /&gt;&lt;height val=&quot;26&quot; /&gt;&lt;hasText val=&quot;0&quot; /&gt;&lt;/Image&gt;&lt;/SmartArtElem&gt;&lt;SmartArtElem id=&quot;{fcae3f44-38c9-42cb-9e4e-ef14ed14d409}&quot;&gt;&lt;left val=&quot;383&quot; /&gt;&lt;top val=&quot;303&quot; /&gt;&lt;width val=&quot;266&quot; /&gt;&lt;height val=&quot;59&quot; /&gt;&lt;Image&gt;&lt;filename val=&quot;E:\breeze\content\1650511340\1664510446-1\input\breezo\data\asimages\{7666955d-3721-45a1-8574-cacc22a7c1b9}.png&quot; /&gt;&lt;left val=&quot;383&quot; /&gt;&lt;top val=&quot;303&quot; /&gt;&lt;width val=&quot;266&quot; /&gt;&lt;height val=&quot;59&quot; /&gt;&lt;hasText val=&quot;0&quot; /&gt;&lt;/Image&gt;&lt;/SmartArtElem&gt;&lt;SmartArtElem id=&quot;{2daf585c-100e-4dd2-aa0c-ba4a580ff91c}&quot;&gt;&lt;left val=&quot;750&quot; /&gt;&lt;top val=&quot;246&quot; /&gt;&lt;width val=&quot;509&quot; /&gt;&lt;height val=&quot;169&quot; /&gt;&lt;Image&gt;&lt;filename val=&quot;E:\breeze\content\1650511340\1664510446-1\input\breezo\data\asimages\{b781ba74-e031-4ef0-ba78-a4203c8bdb5f}.png&quot; /&gt;&lt;left val=&quot;750&quot; /&gt;&lt;top val=&quot;246&quot; /&gt;&lt;width val=&quot;509&quot; /&gt;&lt;height val=&quot;169&quot; /&gt;&lt;hasText val=&quot;0&quot; /&gt;&lt;/Image&gt;&lt;/SmartArtElem&gt;&lt;SmartArtElem id=&quot;{959815d3-4017-431e-9e9f-9311888fa2e0}&quot;&gt;&lt;left val=&quot;280&quot; /&gt;&lt;top val=&quot;350&quot; /&gt;&lt;width val=&quot;109&quot; /&gt;&lt;height val=&quot;169&quot; /&gt;&lt;Image&gt;&lt;filename val=&quot;E:\breeze\content\1650511340\1664510446-1\input\breezo\data\asimages\{e90918c9-0bdb-47e7-b0ef-2597da75a45c}.png&quot; /&gt;&lt;left val=&quot;280&quot; /&gt;&lt;top val=&quot;350&quot; /&gt;&lt;width val=&quot;109&quot; /&gt;&lt;height val=&quot;169&quot; /&gt;&lt;hasText val=&quot;0&quot; /&gt;&lt;/Image&gt;&lt;/SmartArtElem&gt;&lt;SmartArtElem id=&quot;{b07d3bf2-2d47-4407-bea3-a6e8a252fdc6}&quot;&gt;&lt;left val=&quot;383&quot; /&gt;&lt;top val=&quot;486&quot; /&gt;&lt;width val=&quot;266&quot; /&gt;&lt;height val=&quot;59&quot; /&gt;&lt;Image&gt;&lt;filename val=&quot;E:\breeze\content\1650511340\1664510446-1\input\breezo\data\asimages\{721c864e-7120-478e-8982-aba744f7789e}.png&quot; /&gt;&lt;left val=&quot;383&quot; /&gt;&lt;top val=&quot;486&quot; /&gt;&lt;width val=&quot;266&quot; /&gt;&lt;height val=&quot;59&quot; /&gt;&lt;hasText val=&quot;0&quot; /&gt;&lt;/Image&gt;&lt;/SmartArtElem&gt;&lt;SmartArtElem id=&quot;{3acb4cb5-ba0a-4e41-864c-5b28a0c850b0}&quot;&gt;&lt;left val=&quot;750&quot; /&gt;&lt;top val=&quot;430&quot; /&gt;&lt;width val=&quot;509&quot; /&gt;&lt;height val=&quot;169&quot; /&gt;&lt;Image&gt;&lt;filename val=&quot;E:\breeze\content\1650511340\1664510446-1\input\breezo\data\asimages\{122655de-a825-4c58-aa56-b5b8dff747bc}.png&quot; /&gt;&lt;left val=&quot;750&quot; /&gt;&lt;top val=&quot;430&quot; /&gt;&lt;width val=&quot;509&quot; /&gt;&lt;height val=&quot;169&quot; /&gt;&lt;hasText val=&quot;0&quot; /&gt;&lt;/Image&gt;&lt;/SmartArtElem&gt;&lt;/SmartArt&gt;"/>
</p:tagLst>
</file>

<file path=ppt/tags/tag118.xml><?xml version="1.0" encoding="utf-8"?>
<p:tagLst xmlns:p="http://schemas.openxmlformats.org/presentationml/2006/main">
  <p:tag name="HTML_SHAPEINFO" val="&lt;SlideThumbPath val=&quot;SlideTemp.PNG&quot;/&gt;"/>
</p:tagLst>
</file>

<file path=ppt/tags/tag11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acb09b7f-d873-487c-8486-978717ed396c}.png&quot; /&gt;&lt;left val=&quot;26&quot; /&gt;&lt;top val=&quot;10&quot; /&gt;&lt;width val=&quot;1227&quot; /&gt;&lt;height val=&quot;700&quot; /&gt;&lt;hasText val=&quot;1&quot; /&gt;&lt;/Image&gt;&lt;/ThreeDShape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120.xml><?xml version="1.0" encoding="utf-8"?>
<p:tagLst xmlns:p="http://schemas.openxmlformats.org/presentationml/2006/main">
  <p:tag name="HTML_SHAPEINFO" val="&lt;SlideThumbPath val=&quot;SlideTemp.PNG&quot;/&gt;"/>
</p:tagLst>
</file>

<file path=ppt/tags/tag12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b2e5dfea-db0d-45bc-9417-32adb90a33cf}.png&quot; /&gt;&lt;left val=&quot;0&quot; /&gt;&lt;top val=&quot;100&quot; /&gt;&lt;width val=&quot;1280&quot; /&gt;&lt;height val=&quot;520&quot; /&gt;&lt;hasText val=&quot;1&quot; /&gt;&lt;/Image&gt;&lt;/ThreeDShapeInfo&gt;"/>
</p:tagLst>
</file>

<file path=ppt/tags/tag122.xml><?xml version="1.0" encoding="utf-8"?>
<p:tagLst xmlns:p="http://schemas.openxmlformats.org/presentationml/2006/main">
  <p:tag name="HTML_SHAPEINFO" val="&lt;SlideThumbPath val=&quot;SlideTemp.PNG&quot;/&gt;"/>
</p:tagLst>
</file>

<file path=ppt/tags/tag123.xml><?xml version="1.0" encoding="utf-8"?>
<p:tagLst xmlns:p="http://schemas.openxmlformats.org/presentationml/2006/main">
  <p:tag name="AS_NET" val="4.0.30319.42000"/>
  <p:tag name="AS_OS" val="Microsoft Windows NT 6.2.9200.0"/>
  <p:tag name="AS_RELEASE_DATE" val="2019.04.15"/>
  <p:tag name="AS_TITLE" val="Aspose.Slides for .NET 4.0"/>
  <p:tag name="AS_VERSION" val="19.4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8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2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9c0bbc89-afd5-495b-aea2-4b555d230909}.png&quot; /&gt;&lt;left val=&quot;56&quot; /&gt;&lt;top val=&quot;226&quot; /&gt;&lt;width val=&quot;1160&quot; /&gt;&lt;height val=&quot;300&quot; /&gt;&lt;hasText val=&quot;1&quot; /&gt;&lt;/Image&gt;&lt;/ThreeDShape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TEXTINFO" val="&lt;ShapeTextInfo&gt;&lt;TableIndex row=&quot;-1&quot; col=&quot;-1&quot;&gt;&lt;linesCount val=&quot;3&quot; /&gt;&lt;lineCharCount val=&quot;15&quot; /&gt;&lt;lineCharCount val=&quot;29&quot; /&gt;&lt;lineCharCount val=&quot;13&quot; /&gt;&lt;/TableIndex&gt;&lt;/ShapeTextInfo&gt;"/>
</p:tagLst>
</file>

<file path=ppt/tags/tag45.xml><?xml version="1.0" encoding="utf-8"?>
<p:tagLst xmlns:p="http://schemas.openxmlformats.org/presentationml/2006/main">
  <p:tag name="HTML_SHAPEINFO" val="&lt;SlideThumbPath val=&quot;SlideTemp.PNG&quot;/&gt;"/>
</p:tagLst>
</file>

<file path=ppt/tags/tag46.xml><?xml version="1.0" encoding="utf-8"?>
<p:tagLst xmlns:p="http://schemas.openxmlformats.org/presentationml/2006/main">
  <p:tag name="PRESENTER_SHAPEINFO" val="&lt;ThreeDShapeInfo&gt;&lt;uuid val=&quot;{ce3e0d36-d7c1-4a82-9b08-070f7bb9d7a4}&quot; /&gt;&lt;isInvalidForFieldText val=&quot;0&quot; /&gt;&lt;Image&gt;&lt;filename val=&quot;E:\breeze\content\1650511340\1664510446-1\input\breezo\data\asimages\{ce3e0d36-d7c1-4a82-9b08-070f7bb9d7a4}.png&quot; /&gt;&lt;left val=&quot;0&quot; /&gt;&lt;top val=&quot;56&quot; /&gt;&lt;width val=&quot;1280&quot; /&gt;&lt;height val=&quot;617&quot; /&gt;&lt;hasText val=&quot;1&quot; /&gt;&lt;/Image&gt;&lt;/ThreeDShapeInfo&gt;"/>
</p:tagLst>
</file>

<file path=ppt/tags/tag47.xml><?xml version="1.0" encoding="utf-8"?>
<p:tagLst xmlns:p="http://schemas.openxmlformats.org/presentationml/2006/main">
  <p:tag name="HTML_SHAPEINFO" val="&lt;SlideThumbPath val=&quot;SlideTemp.PNG&quot;/&gt;"/>
</p:tagLst>
</file>

<file path=ppt/tags/tag48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860e1b45-b677-4d01-8821-a11d62ab3b7c}.png&quot; /&gt;&lt;left val=&quot;33&quot; /&gt;&lt;top val=&quot;40&quot; /&gt;&lt;width val=&quot;1192&quot; /&gt;&lt;height val=&quot;666&quot; /&gt;&lt;hasText val=&quot;1&quot; /&gt;&lt;/Image&gt;&lt;SmartArtElem id=&quot;{cffbb6d4-2e46-4e6c-9895-3dd9c0ee9600}&quot;&gt;&lt;left val=&quot;430&quot; /&gt;&lt;top val=&quot;40&quot; /&gt;&lt;width val=&quot;412&quot; /&gt;&lt;height val=&quot;72&quot; /&gt;&lt;Image&gt;&lt;filename val=&quot;E:\breeze\content\1650511340\1664510446-1\input\breezo\data\asimages\{fb974926-fd17-4107-8b38-e233e4a8856e}.png&quot; /&gt;&lt;left val=&quot;430&quot; /&gt;&lt;top val=&quot;40&quot; /&gt;&lt;width val=&quot;412&quot; /&gt;&lt;height val=&quot;72&quot; /&gt;&lt;hasText val=&quot;0&quot; /&gt;&lt;/Image&gt;&lt;/SmartArtElem&gt;&lt;SmartArtElem id=&quot;{54ba4a9a-8e92-46f8-9cd8-b393e9f6ccf4}&quot;&gt;&lt;left val=&quot;160&quot; /&gt;&lt;top val=&quot;106&quot; /&gt;&lt;width val=&quot;479&quot; /&gt;&lt;height val=&quot;46&quot; /&gt;&lt;Image&gt;&lt;filename val=&quot;E:\breeze\content\1650511340\1664510446-1\input\breezo\data\asimages\{15cd7f8f-3aa1-4940-a22a-d508e9f95681}.png&quot; /&gt;&lt;left val=&quot;160&quot; /&gt;&lt;top val=&quot;106&quot; /&gt;&lt;width val=&quot;479&quot; /&gt;&lt;height val=&quot;46&quot; /&gt;&lt;hasText val=&quot;0&quot; /&gt;&lt;/Image&gt;&lt;/SmartArtElem&gt;&lt;SmartArtElem id=&quot;{61326aa4-8e42-423d-9c78-ab92d1151173}&quot;&gt;&lt;left val=&quot;63&quot; /&gt;&lt;top val=&quot;150&quot; /&gt;&lt;width val=&quot;202&quot; /&gt;&lt;height val=&quot;39&quot; /&gt;&lt;Image&gt;&lt;filename val=&quot;E:\breeze\content\1650511340\1664510446-1\input\breezo\data\asimages\{51e371cb-d013-455d-9580-c116ba251bbb}.png&quot; /&gt;&lt;left val=&quot;63&quot; /&gt;&lt;top val=&quot;150&quot; /&gt;&lt;width val=&quot;202&quot; /&gt;&lt;height val=&quot;39&quot; /&gt;&lt;hasText val=&quot;0&quot; /&gt;&lt;/Image&gt;&lt;/SmartArtElem&gt;&lt;SmartArtElem id=&quot;{4d9c6087-2ad9-4511-9686-b032cc331e61}&quot;&gt;&lt;left val=&quot;160&quot; /&gt;&lt;top val=&quot;186&quot; /&gt;&lt;width val=&quot;1119&quot; /&gt;&lt;height val=&quot;46&quot; /&gt;&lt;Image&gt;&lt;filename val=&quot;E:\breeze\content\1650511340\1664510446-1\input\breezo\data\asimages\{0bb0803f-73ff-48ee-978e-fb75d57ef6f8}.png&quot; /&gt;&lt;left val=&quot;160&quot; /&gt;&lt;top val=&quot;186&quot; /&gt;&lt;width val=&quot;1119&quot; /&gt;&lt;height val=&quot;46&quot; /&gt;&lt;hasText val=&quot;0&quot; /&gt;&lt;/Image&gt;&lt;/SmartArtElem&gt;&lt;SmartArtElem id=&quot;{dca90ea2-3119-4dbe-91b9-370103e209cc}&quot;&gt;&lt;left val=&quot;33&quot; /&gt;&lt;top val=&quot;226&quot; /&gt;&lt;width val=&quot;259&quot; /&gt;&lt;height val=&quot;416&quot; /&gt;&lt;Image&gt;&lt;filename val=&quot;E:\breeze\content\1650511340\1664510446-1\input\breezo\data\asimages\{d16e1105-23be-41d6-8621-351ef3406287}.png&quot; /&gt;&lt;left val=&quot;33&quot; /&gt;&lt;top val=&quot;226&quot; /&gt;&lt;width val=&quot;259&quot; /&gt;&lt;height val=&quot;416&quot; /&gt;&lt;hasText val=&quot;0&quot; /&gt;&lt;/Image&gt;&lt;/SmartArtElem&gt;&lt;SmartArtElem id=&quot;{c792a1d5-4bd0-442c-8e7d-5b631643cb2b}&quot;&gt;&lt;left val=&quot;473&quot; /&gt;&lt;top val=&quot;106&quot; /&gt;&lt;width val=&quot;166&quot; /&gt;&lt;height val=&quot;46&quot; /&gt;&lt;Image&gt;&lt;filename val=&quot;E:\breeze\content\1650511340\1664510446-1\input\breezo\data\asimages\{05f1b825-80b8-4326-abf5-70b2ad028e49}.png&quot; /&gt;&lt;left val=&quot;473&quot; /&gt;&lt;top val=&quot;106&quot; /&gt;&lt;width val=&quot;166&quot; /&gt;&lt;height val=&quot;46&quot; /&gt;&lt;hasText val=&quot;0&quot; /&gt;&lt;/Image&gt;&lt;/SmartArtElem&gt;&lt;SmartArtElem id=&quot;{030b436c-116b-42e6-8a7c-d961b567667f}&quot;&gt;&lt;left val=&quot;340&quot; /&gt;&lt;top val=&quot;150&quot; /&gt;&lt;width val=&quot;272&quot; /&gt;&lt;height val=&quot;42&quot; /&gt;&lt;Image&gt;&lt;filename val=&quot;E:\breeze\content\1650511340\1664510446-1\input\breezo\data\asimages\{bcd37ef1-6c2c-455e-bb76-31a90eb2e0c7}.png&quot; /&gt;&lt;left val=&quot;340&quot; /&gt;&lt;top val=&quot;150&quot; /&gt;&lt;width val=&quot;272&quot; /&gt;&lt;height val=&quot;42&quot; /&gt;&lt;hasText val=&quot;0&quot; /&gt;&lt;/Image&gt;&lt;/SmartArtElem&gt;&lt;SmartArtElem id=&quot;{1f5b0226-bae2-4c52-ba8e-153a21e9141e}&quot;&gt;&lt;left val=&quot;473&quot; /&gt;&lt;top val=&quot;190&quot; /&gt;&lt;width val=&quot;806&quot; /&gt;&lt;height val=&quot;46&quot; /&gt;&lt;Image&gt;&lt;filename val=&quot;E:\breeze\content\1650511340\1664510446-1\input\breezo\data\asimages\{e1e44134-54f3-459b-8376-0eed75c70e30}.png&quot; /&gt;&lt;left val=&quot;473&quot; /&gt;&lt;top val=&quot;190&quot; /&gt;&lt;width val=&quot;806&quot; /&gt;&lt;height val=&quot;46&quot; /&gt;&lt;hasText val=&quot;0&quot; /&gt;&lt;/Image&gt;&lt;/SmartArtElem&gt;&lt;SmartArtElem id=&quot;{0725c4c6-4450-4499-80aa-59b51014c6db}&quot;&gt;&lt;left val=&quot;336&quot; /&gt;&lt;top val=&quot;230&quot; /&gt;&lt;width val=&quot;279&quot; /&gt;&lt;height val=&quot;462&quot; /&gt;&lt;Image&gt;&lt;filename val=&quot;E:\breeze\content\1650511340\1664510446-1\input\breezo\data\asimages\{f36053ef-38e6-4f9c-813d-e002438a6b26}.png&quot; /&gt;&lt;left val=&quot;336&quot; /&gt;&lt;top val=&quot;230&quot; /&gt;&lt;width val=&quot;279&quot; /&gt;&lt;height val=&quot;462&quot; /&gt;&lt;hasText val=&quot;0&quot; /&gt;&lt;/Image&gt;&lt;/SmartArtElem&gt;&lt;SmartArtElem id=&quot;{4d452999-1783-4649-bd14-ba062eebdc40}&quot;&gt;&lt;left val=&quot;633&quot; /&gt;&lt;top val=&quot;106&quot; /&gt;&lt;width val=&quot;159&quot; /&gt;&lt;height val=&quot;46&quot; /&gt;&lt;Image&gt;&lt;filename val=&quot;E:\breeze\content\1650511340\1664510446-1\input\breezo\data\asimages\{e602b4e5-bc04-4c9b-800f-66f4d3ea494b}.png&quot; /&gt;&lt;left val=&quot;633&quot; /&gt;&lt;top val=&quot;106&quot; /&gt;&lt;width val=&quot;159&quot; /&gt;&lt;height val=&quot;46&quot; /&gt;&lt;hasText val=&quot;0&quot; /&gt;&lt;/Image&gt;&lt;/SmartArtElem&gt;&lt;SmartArtElem id=&quot;{e2d92b2d-4f4d-429d-9cf3-ff60c5722f28}&quot;&gt;&lt;left val=&quot;660&quot; /&gt;&lt;top val=&quot;150&quot; /&gt;&lt;width val=&quot;259&quot; /&gt;&lt;height val=&quot;49&quot; /&gt;&lt;Image&gt;&lt;filename val=&quot;E:\breeze\content\1650511340\1664510446-1\input\breezo\data\asimages\{cadfb766-8dca-484c-9ce2-aea2408ae17b}.png&quot; /&gt;&lt;left val=&quot;660&quot; /&gt;&lt;top val=&quot;150&quot; /&gt;&lt;width val=&quot;259&quot; /&gt;&lt;height val=&quot;49&quot; /&gt;&lt;hasText val=&quot;0&quot; /&gt;&lt;/Image&gt;&lt;/SmartArtElem&gt;&lt;SmartArtElem id=&quot;{5259f319-a2a2-4277-90c1-55621cbac6ee}&quot;&gt;&lt;left val=&quot;786&quot; /&gt;&lt;top val=&quot;196&quot; /&gt;&lt;width val=&quot;492&quot; /&gt;&lt;height val=&quot;46&quot; /&gt;&lt;Image&gt;&lt;filename val=&quot;E:\breeze\content\1650511340\1664510446-1\input\breezo\data\asimages\{2fd911be-3ece-4692-8567-3190b884cfc5}.png&quot; /&gt;&lt;left val=&quot;786&quot; /&gt;&lt;top val=&quot;196&quot; /&gt;&lt;width val=&quot;492&quot; /&gt;&lt;height val=&quot;46&quot; /&gt;&lt;hasText val=&quot;0&quot; /&gt;&lt;/Image&gt;&lt;/SmartArtElem&gt;&lt;SmartArtElem id=&quot;{eb2deb08-4e65-432b-9c53-879d8c9ad403}&quot;&gt;&lt;left val=&quot;660&quot; /&gt;&lt;top val=&quot;236&quot; /&gt;&lt;width val=&quot;259&quot; /&gt;&lt;height val=&quot;442&quot; /&gt;&lt;Image&gt;&lt;filename val=&quot;E:\breeze\content\1650511340\1664510446-1\input\breezo\data\asimages\{7eb443ad-9254-4aa8-a319-ee6852229c49}.png&quot; /&gt;&lt;left val=&quot;660&quot; /&gt;&lt;top val=&quot;236&quot; /&gt;&lt;width val=&quot;259&quot; /&gt;&lt;height val=&quot;442&quot; /&gt;&lt;hasText val=&quot;0&quot; /&gt;&lt;/Image&gt;&lt;/SmartArtElem&gt;&lt;SmartArtElem id=&quot;{f1808cb9-a3f3-4d3c-943b-5b8088797d3b}&quot;&gt;&lt;left val=&quot;633&quot; /&gt;&lt;top val=&quot;106&quot; /&gt;&lt;width val=&quot;462&quot; /&gt;&lt;height val=&quot;46&quot; /&gt;&lt;Image&gt;&lt;filename val=&quot;E:\breeze\content\1650511340\1664510446-1\input\breezo\data\asimages\{9e9d3e42-04e0-4a27-a63a-8bbf973eff50}.png&quot; /&gt;&lt;left val=&quot;633&quot; /&gt;&lt;top val=&quot;106&quot; /&gt;&lt;width val=&quot;462&quot; /&gt;&lt;height val=&quot;46&quot; /&gt;&lt;hasText val=&quot;0&quot; /&gt;&lt;/Image&gt;&lt;/SmartArtElem&gt;&lt;SmartArtElem id=&quot;{5b39e963-2f3d-4442-aa40-ea0a39511ddf}&quot;&gt;&lt;left val=&quot;976&quot; /&gt;&lt;top val=&quot;150&quot; /&gt;&lt;width val=&quot;232&quot; /&gt;&lt;height val=&quot;49&quot; /&gt;&lt;Image&gt;&lt;filename val=&quot;E:\breeze\content\1650511340\1664510446-1\input\breezo\data\asimages\{523c1992-c6a6-4346-b096-7e13176ee843}.png&quot; /&gt;&lt;left val=&quot;976&quot; /&gt;&lt;top val=&quot;150&quot; /&gt;&lt;width val=&quot;232&quot; /&gt;&lt;height val=&quot;49&quot; /&gt;&lt;hasText val=&quot;0&quot; /&gt;&lt;/Image&gt;&lt;/SmartArtElem&gt;&lt;SmartArtElem id=&quot;{0ef00146-51a4-40e6-b57a-b4fd5417e490}&quot;&gt;&lt;left val=&quot;0&quot; /&gt;&lt;top val=&quot;193&quot; /&gt;&lt;width val=&quot;1279&quot; /&gt;&lt;height val=&quot;46&quot; /&gt;&lt;Image&gt;&lt;filename val=&quot;E:\breeze\content\1650511340\1664510446-1\input\breezo\data\asimages\{2e78b302-b4d0-4b6f-a650-6a130dc4ca00}.png&quot; /&gt;&lt;left val=&quot;0&quot; /&gt;&lt;top val=&quot;193&quot; /&gt;&lt;width val=&quot;1279&quot; /&gt;&lt;height val=&quot;46&quot; /&gt;&lt;hasText val=&quot;0&quot; /&gt;&lt;/Image&gt;&lt;/SmartArtElem&gt;&lt;SmartArtElem id=&quot;{5d3ef567-e433-43de-b788-ca1db54fe1a1}&quot;&gt;&lt;left val=&quot;963&quot; /&gt;&lt;top val=&quot;236&quot; /&gt;&lt;width val=&quot;262&quot; /&gt;&lt;height val=&quot;469&quot; /&gt;&lt;Image&gt;&lt;filename val=&quot;E:\breeze\content\1650511340\1664510446-1\input\breezo\data\asimages\{99e40ad4-6b3c-4e50-90fc-d4d90d44c2dd}.png&quot; /&gt;&lt;left val=&quot;963&quot; /&gt;&lt;top val=&quot;236&quot; /&gt;&lt;width val=&quot;262&quot; /&gt;&lt;height val=&quot;469&quot; /&gt;&lt;hasText val=&quot;0&quot; /&gt;&lt;/Image&gt;&lt;/SmartArtElem&gt;&lt;/SmartArt&gt;"/>
</p:tagLst>
</file>

<file path=ppt/tags/tag49.xml><?xml version="1.0" encoding="utf-8"?>
<p:tagLst xmlns:p="http://schemas.openxmlformats.org/presentationml/2006/main">
  <p:tag name="HTML_SHAPEINFO" val="&lt;SlideThumbPath val=&quot;SlideTemp.PNG&quot;/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0.xml><?xml version="1.0" encoding="utf-8"?>
<p:tagLst xmlns:p="http://schemas.openxmlformats.org/presentationml/2006/main">
  <p:tag name="PRESENTER_SHAPEINFO" val="&lt;ThreeDShapeInfo&gt;&lt;uuid val=&quot;{04842110-ca9a-4ffc-b868-2af88fedc945}&quot; /&gt;&lt;isInvalidForFieldText val=&quot;0&quot; /&gt;&lt;Image&gt;&lt;filename val=&quot;E:\breeze\content\1650511340\1664510446-1\input\breezo\data\asimages\{04842110-ca9a-4ffc-b868-2af88fedc945}.jpg&quot; /&gt;&lt;left val=&quot;0&quot; /&gt;&lt;top val=&quot;56&quot; /&gt;&lt;width val=&quot;583&quot; /&gt;&lt;height val=&quot;620&quot; /&gt;&lt;hasText val=&quot;1&quot; /&gt;&lt;/Image&gt;&lt;/ThreeDShapeInfo&gt;"/>
</p:tagLst>
</file>

<file path=ppt/tags/tag51.xml><?xml version="1.0" encoding="utf-8"?>
<p:tagLst xmlns:p="http://schemas.openxmlformats.org/presentationml/2006/main">
  <p:tag name="PRESENTER_SHAPEINFO" val="&lt;ThreeDShapeInfo&gt;&lt;uuid val=&quot;{4e266146-175a-4b64-911b-d0f1551bf68b}&quot; /&gt;&lt;isInvalidForFieldText val=&quot;0&quot; /&gt;&lt;Image&gt;&lt;filename val=&quot;E:\breeze\content\1650511340\1664510446-1\input\breezo\data\asimages\{4e266146-175a-4b64-911b-d0f1551bf68b}.jpg&quot; /&gt;&lt;left val=&quot;583&quot; /&gt;&lt;top val=&quot;40&quot; /&gt;&lt;width val=&quot;697&quot; /&gt;&lt;height val=&quot;680&quot; /&gt;&lt;hasText val=&quot;1&quot; /&gt;&lt;/Image&gt;&lt;/ThreeDShapeInfo&gt;"/>
</p:tagLst>
</file>

<file path=ppt/tags/tag52.xml><?xml version="1.0" encoding="utf-8"?>
<p:tagLst xmlns:p="http://schemas.openxmlformats.org/presentationml/2006/main">
  <p:tag name="HTML_SHAPEINFO" val="&lt;SlideThumbPath val=&quot;SlideTemp.PNG&quot;/&gt;"/>
</p:tagLst>
</file>

<file path=ppt/tags/tag53.xml><?xml version="1.0" encoding="utf-8"?>
<p:tagLst xmlns:p="http://schemas.openxmlformats.org/presentationml/2006/main">
  <p:tag name="PRESENTER_SHAPEINFO" val="&lt;ThreeDShapeInfo&gt;&lt;uuid val=&quot;{0759a286-cde8-470b-8380-3cc4dabca109}&quot; /&gt;&lt;isInvalidForFieldText val=&quot;0&quot; /&gt;&lt;Image&gt;&lt;filename val=&quot;E:\breeze\content\1650511340\1664510446-1\input\breezo\data\asimages\{0759a286-cde8-470b-8380-3cc4dabca109}.png&quot; /&gt;&lt;left val=&quot;196&quot; /&gt;&lt;top val=&quot;43&quot; /&gt;&lt;width val=&quot;777&quot; /&gt;&lt;height val=&quot;240&quot; /&gt;&lt;hasText val=&quot;1&quot; /&gt;&lt;/Image&gt;&lt;/ThreeDShapeInfo&gt;"/>
  <p:tag name="PRESENTER_SHAPETEXTINFO" val="&lt;ShapeTextInfo&gt;&lt;TableIndex row=&quot;-1&quot; col=&quot;-1&quot;&gt;&lt;linesCount val=&quot;6&quot; /&gt;&lt;lineCharCount val=&quot;68&quot; /&gt;&lt;lineCharCount val=&quot;29&quot; /&gt;&lt;lineCharCount val=&quot;38&quot; /&gt;&lt;lineCharCount val=&quot;39&quot; /&gt;&lt;lineCharCount val=&quot;30&quot; /&gt;&lt;lineCharCount val=&quot;51&quot; /&gt;&lt;/TableIndex&gt;&lt;/ShapeTextInfo&gt;"/>
</p:tagLst>
</file>

<file path=ppt/tags/tag5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518ec474-b384-4930-a960-24169ea3868b}.png&quot; /&gt;&lt;left val=&quot;0&quot; /&gt;&lt;top val=&quot;310&quot; /&gt;&lt;width val=&quot;1280&quot; /&gt;&lt;height val=&quot;373&quot; /&gt;&lt;hasText val=&quot;1&quot; /&gt;&lt;/Image&gt;&lt;/ThreeDShapeInfo&gt;"/>
</p:tagLst>
</file>

<file path=ppt/tags/tag55.xml><?xml version="1.0" encoding="utf-8"?>
<p:tagLst xmlns:p="http://schemas.openxmlformats.org/presentationml/2006/main">
  <p:tag name="HTML_SHAPEINFO" val="&lt;SlideThumbPath val=&quot;SlideTemp.PNG&quot;/&gt;"/>
</p:tagLst>
</file>

<file path=ppt/tags/tag56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67bd9bcb-6ad8-475f-830a-57fc6a73831e}.png&quot; /&gt;&lt;left val=&quot;33&quot; /&gt;&lt;top val=&quot;40&quot; /&gt;&lt;width val=&quot;1212&quot; /&gt;&lt;height val=&quot;209&quot; /&gt;&lt;hasText val=&quot;1&quot; /&gt;&lt;/Image&gt;&lt;SmartArtElem id=&quot;{1c6bb1d9-1fe4-41a2-a2d2-a1be46a36376}&quot;&gt;&lt;left val=&quot;440&quot; /&gt;&lt;top val=&quot;40&quot; /&gt;&lt;width val=&quot;399&quot; /&gt;&lt;height val=&quot;89&quot; /&gt;&lt;Image&gt;&lt;filename val=&quot;E:\breeze\content\1650511340\1664510446-1\input\breezo\data\asimages\{84622e64-34f4-4421-bdb3-44f86069bc85}.png&quot; /&gt;&lt;left val=&quot;440&quot; /&gt;&lt;top val=&quot;40&quot; /&gt;&lt;width val=&quot;399&quot; /&gt;&lt;height val=&quot;89&quot; /&gt;&lt;hasText val=&quot;0&quot; /&gt;&lt;/Image&gt;&lt;/SmartArtElem&gt;&lt;SmartArtElem id=&quot;{ce0445c3-5000-4cba-9a8c-a525639a7101}&quot;&gt;&lt;left val=&quot;123&quot; /&gt;&lt;top val=&quot;123&quot; /&gt;&lt;width val=&quot;519&quot; /&gt;&lt;height val=&quot;26&quot; /&gt;&lt;Image&gt;&lt;filename val=&quot;E:\breeze\content\1650511340\1664510446-1\input\breezo\data\asimages\{092e2858-83f6-47ee-ad88-4799a0fbde90}.png&quot; /&gt;&lt;left val=&quot;123&quot; /&gt;&lt;top val=&quot;123&quot; /&gt;&lt;width val=&quot;519&quot; /&gt;&lt;height val=&quot;26&quot; /&gt;&lt;hasText val=&quot;0&quot; /&gt;&lt;/Image&gt;&lt;/SmartArtElem&gt;&lt;SmartArtElem id=&quot;{2e291b71-42c5-40b1-a86c-bbb5f43183a9}&quot;&gt;&lt;left val=&quot;33&quot; /&gt;&lt;top val=&quot;143&quot; /&gt;&lt;width val=&quot;186&quot; /&gt;&lt;height val=&quot;106&quot; /&gt;&lt;Image&gt;&lt;filename val=&quot;E:\breeze\content\1650511340\1664510446-1\input\breezo\data\asimages\{59b38736-b1ab-4191-a012-d7be7fc2ae28}.png&quot; /&gt;&lt;left val=&quot;33&quot; /&gt;&lt;top val=&quot;143&quot; /&gt;&lt;width val=&quot;186&quot; /&gt;&lt;height val=&quot;106&quot; /&gt;&lt;hasText val=&quot;0&quot; /&gt;&lt;/Image&gt;&lt;/SmartArtElem&gt;&lt;SmartArtElem id=&quot;{e176c6eb-6b4b-4b52-8818-cf39a3d7d779}&quot;&gt;&lt;left val=&quot;330&quot; /&gt;&lt;top val=&quot;123&quot; /&gt;&lt;width val=&quot;312&quot; /&gt;&lt;height val=&quot;26&quot; /&gt;&lt;Image&gt;&lt;filename val=&quot;E:\breeze\content\1650511340\1664510446-1\input\breezo\data\asimages\{409cf299-f0a1-4c81-88d3-fdeec798f04a}.png&quot; /&gt;&lt;left val=&quot;330&quot; /&gt;&lt;top val=&quot;123&quot; /&gt;&lt;width val=&quot;312&quot; /&gt;&lt;height val=&quot;26&quot; /&gt;&lt;hasText val=&quot;0&quot; /&gt;&lt;/Image&gt;&lt;/SmartArtElem&gt;&lt;SmartArtElem id=&quot;{3097df9c-c0da-4ea0-9118-66b9e64066a4}&quot;&gt;&lt;left val=&quot;240&quot; /&gt;&lt;top val=&quot;143&quot; /&gt;&lt;width val=&quot;186&quot; /&gt;&lt;height val=&quot;106&quot; /&gt;&lt;Image&gt;&lt;filename val=&quot;E:\breeze\content\1650511340\1664510446-1\input\breezo\data\asimages\{32075586-660b-4a99-98b2-551d9808e2b3}.png&quot; /&gt;&lt;left val=&quot;240&quot; /&gt;&lt;top val=&quot;143&quot; /&gt;&lt;width val=&quot;186&quot; /&gt;&lt;height val=&quot;106&quot; /&gt;&lt;hasText val=&quot;0&quot; /&gt;&lt;/Image&gt;&lt;/SmartArtElem&gt;&lt;SmartArtElem id=&quot;{14cbc91d-d981-42b7-bf20-1fa409df458d}&quot;&gt;&lt;left val=&quot;536&quot; /&gt;&lt;top val=&quot;123&quot; /&gt;&lt;width val=&quot;106&quot; /&gt;&lt;height val=&quot;26&quot; /&gt;&lt;Image&gt;&lt;filename val=&quot;E:\breeze\content\1650511340\1664510446-1\input\breezo\data\asimages\{ab72884c-52e4-499d-a74e-04c05b991fa2}.png&quot; /&gt;&lt;left val=&quot;536&quot; /&gt;&lt;top val=&quot;123&quot; /&gt;&lt;width val=&quot;106&quot; /&gt;&lt;height val=&quot;26&quot; /&gt;&lt;hasText val=&quot;0&quot; /&gt;&lt;/Image&gt;&lt;/SmartArtElem&gt;&lt;SmartArtElem id=&quot;{2ddff3ac-30ed-4497-b7c4-19cf58d77314}&quot;&gt;&lt;left val=&quot;443&quot; /&gt;&lt;top val=&quot;143&quot; /&gt;&lt;width val=&quot;186&quot; /&gt;&lt;height val=&quot;106&quot; /&gt;&lt;Image&gt;&lt;filename val=&quot;E:\breeze\content\1650511340\1664510446-1\input\breezo\data\asimages\{18505a64-7f28-41b5-bdaa-0c8fedad9a7d}.png&quot; /&gt;&lt;left val=&quot;443&quot; /&gt;&lt;top val=&quot;143&quot; /&gt;&lt;width val=&quot;186&quot; /&gt;&lt;height val=&quot;106&quot; /&gt;&lt;hasText val=&quot;0&quot; /&gt;&lt;/Image&gt;&lt;/SmartArtElem&gt;&lt;SmartArtElem id=&quot;{511c65e1-d2da-4f89-83b6-6bf2dc191c08}&quot;&gt;&lt;left val=&quot;636&quot; /&gt;&lt;top val=&quot;123&quot; /&gt;&lt;width val=&quot;109&quot; /&gt;&lt;height val=&quot;26&quot; /&gt;&lt;Image&gt;&lt;filename val=&quot;E:\breeze\content\1650511340\1664510446-1\input\breezo\data\asimages\{e5878943-3bc6-4314-b48a-0fd554e40646}.png&quot; /&gt;&lt;left val=&quot;636&quot; /&gt;&lt;top val=&quot;123&quot; /&gt;&lt;width val=&quot;109&quot; /&gt;&lt;height val=&quot;26&quot; /&gt;&lt;hasText val=&quot;0&quot; /&gt;&lt;/Image&gt;&lt;/SmartArtElem&gt;&lt;SmartArtElem id=&quot;{5d4f969b-3538-4f16-b35c-a266abf4b683}&quot;&gt;&lt;left val=&quot;650&quot; /&gt;&lt;top val=&quot;143&quot; /&gt;&lt;width val=&quot;186&quot; /&gt;&lt;height val=&quot;106&quot; /&gt;&lt;Image&gt;&lt;filename val=&quot;E:\breeze\content\1650511340\1664510446-1\input\breezo\data\asimages\{728f1853-7730-4a1b-a7cc-692a7621c22b}.png&quot; /&gt;&lt;left val=&quot;650&quot; /&gt;&lt;top val=&quot;143&quot; /&gt;&lt;width val=&quot;186&quot; /&gt;&lt;height val=&quot;106&quot; /&gt;&lt;hasText val=&quot;0&quot; /&gt;&lt;/Image&gt;&lt;/SmartArtElem&gt;&lt;SmartArtElem id=&quot;{b225bf3d-fe8b-4fd2-830e-0aee2541b8e7}&quot;&gt;&lt;left val=&quot;636&quot; /&gt;&lt;top val=&quot;123&quot; /&gt;&lt;width val=&quot;312&quot; /&gt;&lt;height val=&quot;26&quot; /&gt;&lt;Image&gt;&lt;filename val=&quot;E:\breeze\content\1650511340\1664510446-1\input\breezo\data\asimages\{03f82379-b2e8-4906-87ef-8cb574a4d0bf}.png&quot; /&gt;&lt;left val=&quot;636&quot; /&gt;&lt;top val=&quot;123&quot; /&gt;&lt;width val=&quot;312&quot; /&gt;&lt;height val=&quot;26&quot; /&gt;&lt;hasText val=&quot;0&quot; /&gt;&lt;/Image&gt;&lt;/SmartArtElem&gt;&lt;SmartArtElem id=&quot;{95e9f6b3-b27b-498d-a795-a34ebf55b57a}&quot;&gt;&lt;left val=&quot;856&quot; /&gt;&lt;top val=&quot;143&quot; /&gt;&lt;width val=&quot;182&quot; /&gt;&lt;height val=&quot;106&quot; /&gt;&lt;Image&gt;&lt;filename val=&quot;E:\breeze\content\1650511340\1664510446-1\input\breezo\data\asimages\{ce9b5a1f-58ab-4a39-9209-2295859fa22f}.png&quot; /&gt;&lt;left val=&quot;856&quot; /&gt;&lt;top val=&quot;143&quot; /&gt;&lt;width val=&quot;182&quot; /&gt;&lt;height val=&quot;106&quot; /&gt;&lt;hasText val=&quot;0&quot; /&gt;&lt;/Image&gt;&lt;/SmartArtElem&gt;&lt;SmartArtElem id=&quot;{37c428d6-295b-4dd0-93f3-498f1ed8d79b}&quot;&gt;&lt;left val=&quot;636&quot; /&gt;&lt;top val=&quot;123&quot; /&gt;&lt;width val=&quot;519&quot; /&gt;&lt;height val=&quot;26&quot; /&gt;&lt;Image&gt;&lt;filename val=&quot;E:\breeze\content\1650511340\1664510446-1\input\breezo\data\asimages\{b9c520be-a1b6-444f-8821-c0d197917a10}.png&quot; /&gt;&lt;left val=&quot;636&quot; /&gt;&lt;top val=&quot;123&quot; /&gt;&lt;width val=&quot;519&quot; /&gt;&lt;height val=&quot;26&quot; /&gt;&lt;hasText val=&quot;0&quot; /&gt;&lt;/Image&gt;&lt;/SmartArtElem&gt;&lt;SmartArtElem id=&quot;{32cedced-2303-4ba4-931e-7e044a324494}&quot;&gt;&lt;left val=&quot;1060&quot; /&gt;&lt;top val=&quot;143&quot; /&gt;&lt;width val=&quot;186&quot; /&gt;&lt;height val=&quot;106&quot; /&gt;&lt;Image&gt;&lt;filename val=&quot;E:\breeze\content\1650511340\1664510446-1\input\breezo\data\asimages\{3564cdd6-a6be-4a8b-b6b5-0f48dcc7664a}.png&quot; /&gt;&lt;left val=&quot;1060&quot; /&gt;&lt;top val=&quot;143&quot; /&gt;&lt;width val=&quot;186&quot; /&gt;&lt;height val=&quot;106&quot; /&gt;&lt;hasText val=&quot;0&quot; /&gt;&lt;/Image&gt;&lt;/SmartArtElem&gt;&lt;/SmartArt&gt;"/>
</p:tagLst>
</file>

<file path=ppt/tags/tag57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88d540d2-c00b-481b-a4ca-10d409938e5a}.png&quot; /&gt;&lt;left val=&quot;16&quot; /&gt;&lt;top val=&quot;276&quot; /&gt;&lt;width val=&quot;1262&quot; /&gt;&lt;height val=&quot;409&quot; /&gt;&lt;hasText val=&quot;1&quot; /&gt;&lt;/Image&gt;&lt;SmartArtElem id=&quot;{0fef0c19-b611-4c6d-8f6a-f87ffe7216bd}&quot;&gt;&lt;left val=&quot;503&quot; /&gt;&lt;top val=&quot;276&quot; /&gt;&lt;width val=&quot;292&quot; /&gt;&lt;height val=&quot;39&quot; /&gt;&lt;Image&gt;&lt;filename val=&quot;E:\breeze\content\1650511340\1664510446-1\input\breezo\data\asimages\{de4dd911-59f1-414a-88bd-4fe3626d86a0}.png&quot; /&gt;&lt;left val=&quot;503&quot; /&gt;&lt;top val=&quot;276&quot; /&gt;&lt;width val=&quot;292&quot; /&gt;&lt;height val=&quot;39&quot; /&gt;&lt;hasText val=&quot;0&quot; /&gt;&lt;/Image&gt;&lt;/SmartArtElem&gt;&lt;SmartArtElem id=&quot;{f06d645e-c701-4da2-8071-1bfe8afb6e84}&quot;&gt;&lt;left val=&quot;160&quot; /&gt;&lt;top val=&quot;313&quot; /&gt;&lt;width val=&quot;492&quot; /&gt;&lt;height val=&quot;22&quot; /&gt;&lt;Image&gt;&lt;filename val=&quot;E:\breeze\content\1650511340\1664510446-1\input\breezo\data\asimages\{1baadcd6-2346-4187-8b66-9776068aed8e}.png&quot; /&gt;&lt;left val=&quot;160&quot; /&gt;&lt;top val=&quot;313&quot; /&gt;&lt;width val=&quot;492&quot; /&gt;&lt;height val=&quot;22&quot; /&gt;&lt;hasText val=&quot;0&quot; /&gt;&lt;/Image&gt;&lt;/SmartArtElem&gt;&lt;SmartArtElem id=&quot;{0af9eec0-b94a-4a3f-b721-1d0a461506b4}&quot;&gt;&lt;left val=&quot;16&quot; /&gt;&lt;top val=&quot;333&quot; /&gt;&lt;width val=&quot;289&quot; /&gt;&lt;height val=&quot;176&quot; /&gt;&lt;Image&gt;&lt;filename val=&quot;E:\breeze\content\1650511340\1664510446-1\input\breezo\data\asimages\{27be91af-be91-4d49-933b-8be142413bb5}.png&quot; /&gt;&lt;left val=&quot;16&quot; /&gt;&lt;top val=&quot;333&quot; /&gt;&lt;width val=&quot;289&quot; /&gt;&lt;height val=&quot;176&quot; /&gt;&lt;hasText val=&quot;0&quot; /&gt;&lt;/Image&gt;&lt;/SmartArtElem&gt;&lt;SmartArtElem id=&quot;{820a6b26-38dc-4a71-81c1-bb095bceaa44}&quot;&gt;&lt;left val=&quot;430&quot; /&gt;&lt;top val=&quot;313&quot; /&gt;&lt;width val=&quot;222&quot; /&gt;&lt;height val=&quot;22&quot; /&gt;&lt;Image&gt;&lt;filename val=&quot;E:\breeze\content\1650511340\1664510446-1\input\breezo\data\asimages\{27be82d1-09a1-4003-b114-acfa7e49d1a9}.png&quot; /&gt;&lt;left val=&quot;430&quot; /&gt;&lt;top val=&quot;313&quot; /&gt;&lt;width val=&quot;222&quot; /&gt;&lt;height val=&quot;22&quot; /&gt;&lt;hasText val=&quot;0&quot; /&gt;&lt;/Image&gt;&lt;/SmartArtElem&gt;&lt;SmartArtElem id=&quot;{c43511cd-05b2-46c8-8fc3-96ab962aa932}&quot;&gt;&lt;left val=&quot;323&quot; /&gt;&lt;top val=&quot;333&quot; /&gt;&lt;width val=&quot;216&quot; /&gt;&lt;height val=&quot;166&quot; /&gt;&lt;Image&gt;&lt;filename val=&quot;E:\breeze\content\1650511340\1664510446-1\input\breezo\data\asimages\{1dc87ba0-f11d-4043-a8a1-99cb3a194559}.png&quot; /&gt;&lt;left val=&quot;323&quot; /&gt;&lt;top val=&quot;333&quot; /&gt;&lt;width val=&quot;216&quot; /&gt;&lt;height val=&quot;166&quot; /&gt;&lt;hasText val=&quot;0&quot; /&gt;&lt;/Image&gt;&lt;/SmartArtElem&gt;&lt;SmartArtElem id=&quot;{ee22e236-6431-45c9-8ee9-bcb0df9fc5fa}&quot;&gt;&lt;left val=&quot;646&quot; /&gt;&lt;top val=&quot;313&quot; /&gt;&lt;width val=&quot;39&quot; /&gt;&lt;height val=&quot;26&quot; /&gt;&lt;Image&gt;&lt;filename val=&quot;E:\breeze\content\1650511340\1664510446-1\input\breezo\data\asimages\{f824de35-787e-449a-9351-8c612842fdd4}.png&quot; /&gt;&lt;left val=&quot;646&quot; /&gt;&lt;top val=&quot;313&quot; /&gt;&lt;width val=&quot;39&quot; /&gt;&lt;height val=&quot;26&quot; /&gt;&lt;hasText val=&quot;0&quot; /&gt;&lt;/Image&gt;&lt;/SmartArtElem&gt;&lt;SmartArtElem id=&quot;{cda6ea31-d884-43fa-96ea-061f146daf84}&quot;&gt;&lt;left val=&quot;560&quot; /&gt;&lt;top val=&quot;333&quot; /&gt;&lt;width val=&quot;246&quot; /&gt;&lt;height val=&quot;176&quot; /&gt;&lt;Image&gt;&lt;filename val=&quot;E:\breeze\content\1650511340\1664510446-1\input\breezo\data\asimages\{dd5a9e07-c275-4178-8030-b807729a38b8}.png&quot; /&gt;&lt;left val=&quot;560&quot; /&gt;&lt;top val=&quot;333&quot; /&gt;&lt;width val=&quot;246&quot; /&gt;&lt;height val=&quot;176&quot; /&gt;&lt;hasText val=&quot;0&quot; /&gt;&lt;/Image&gt;&lt;/SmartArtElem&gt;&lt;SmartArtElem id=&quot;{8d340858-6e7d-4819-8598-1a892616e18f}&quot;&gt;&lt;left val=&quot;646&quot; /&gt;&lt;top val=&quot;313&quot; /&gt;&lt;width val=&quot;406&quot; /&gt;&lt;height val=&quot;22&quot; /&gt;&lt;Image&gt;&lt;filename val=&quot;E:\breeze\content\1650511340\1664510446-1\input\breezo\data\asimages\{a308c320-4c08-4390-a552-c393c08f0bc3}.png&quot; /&gt;&lt;left val=&quot;646&quot; /&gt;&lt;top val=&quot;313&quot; /&gt;&lt;width val=&quot;406&quot; /&gt;&lt;height val=&quot;22&quot; /&gt;&lt;hasText val=&quot;0&quot; /&gt;&lt;/Image&gt;&lt;/SmartArtElem&gt;&lt;SmartArtElem id=&quot;{c919d03c-95d3-43d1-9332-b82cbcfb4dc7}&quot;&gt;&lt;left val=&quot;816&quot; /&gt;&lt;top val=&quot;333&quot; /&gt;&lt;width val=&quot;462&quot; /&gt;&lt;height val=&quot;352&quot; /&gt;&lt;Image&gt;&lt;filename val=&quot;E:\breeze\content\1650511340\1664510446-1\input\breezo\data\asimages\{6c222869-28e4-46d8-8eb3-54995d4a1691}.png&quot; /&gt;&lt;left val=&quot;816&quot; /&gt;&lt;top val=&quot;333&quot; /&gt;&lt;width val=&quot;462&quot; /&gt;&lt;height val=&quot;352&quot; /&gt;&lt;hasText val=&quot;0&quot; /&gt;&lt;/Image&gt;&lt;/SmartArtElem&gt;&lt;/SmartArt&gt;"/>
</p:tagLst>
</file>

<file path=ppt/tags/tag58.xml><?xml version="1.0" encoding="utf-8"?>
<p:tagLst xmlns:p="http://schemas.openxmlformats.org/presentationml/2006/main">
  <p:tag name="HTML_SHAPEINFO" val="&lt;SlideThumbPath val=&quot;SlideTemp.PNG&quot;/&gt;"/>
</p:tagLst>
</file>

<file path=ppt/tags/tag59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bc8a6cb7-7097-4c66-9609-25d22bf36a65}.png&quot; /&gt;&lt;left val=&quot;46&quot; /&gt;&lt;top val=&quot;26&quot; /&gt;&lt;width val=&quot;1156&quot; /&gt;&lt;height val=&quot;109&quot; /&gt;&lt;hasText val=&quot;1&quot; /&gt;&lt;/Image&gt;&lt;SmartArtElem id=&quot;{23b846e7-f85c-4d7a-9b18-ba9187923546}&quot;&gt;&lt;left val=&quot;46&quot; /&gt;&lt;top val=&quot;26&quot; /&gt;&lt;width val=&quot;1156&quot; /&gt;&lt;height val=&quot;66&quot; /&gt;&lt;Image&gt;&lt;filename val=&quot;E:\breeze\content\1650511340\1664510446-1\input\breezo\data\asimages\{678aeeb8-45e5-4371-b8ba-33912a3b03a6}.png&quot; /&gt;&lt;left val=&quot;46&quot; /&gt;&lt;top val=&quot;26&quot; /&gt;&lt;width val=&quot;1156&quot; /&gt;&lt;height val=&quot;66&quot; /&gt;&lt;hasText val=&quot;0&quot; /&gt;&lt;/Image&gt;&lt;/SmartArtElem&gt;&lt;SmartArtElem id=&quot;{ac4447cb-cf91-4b64-a928-79d34ff8b4f5}&quot;&gt;&lt;left val=&quot;86&quot; /&gt;&lt;top val=&quot;90&quot; /&gt;&lt;width val=&quot;1012&quot; /&gt;&lt;height val=&quot;29&quot; /&gt;&lt;Image&gt;&lt;filename val=&quot;E:\breeze\content\1650511340\1664510446-1\input\breezo\data\asimages\{c64859f4-c399-47c8-91fc-885af67c7a3d}.png&quot; /&gt;&lt;left val=&quot;86&quot; /&gt;&lt;top val=&quot;90&quot; /&gt;&lt;width val=&quot;1012&quot; /&gt;&lt;height val=&quot;29&quot; /&gt;&lt;hasText val=&quot;0&quot; /&gt;&lt;/Image&gt;&lt;/SmartArtElem&gt;&lt;/SmartArt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60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183775d5-1ab2-4dd3-b583-f629fafa6df6}.png&quot; /&gt;&lt;left val=&quot;50&quot; /&gt;&lt;top val=&quot;153&quot; /&gt;&lt;width val=&quot;1189&quot; /&gt;&lt;height val=&quot;246&quot; /&gt;&lt;hasText val=&quot;1&quot; /&gt;&lt;/Image&gt;&lt;SmartArtElem id=&quot;{26138422-4fb7-47f9-8ed6-cdb2ffbe2e8e}&quot;&gt;&lt;left val=&quot;223&quot; /&gt;&lt;top val=&quot;153&quot; /&gt;&lt;width val=&quot;842&quot; /&gt;&lt;height val=&quot;109&quot; /&gt;&lt;Image&gt;&lt;filename val=&quot;E:\breeze\content\1650511340\1664510446-1\input\breezo\data\asimages\{d2f31d86-5ccf-41b9-9777-05f43e1b80ae}.png&quot; /&gt;&lt;left val=&quot;223&quot; /&gt;&lt;top val=&quot;153&quot; /&gt;&lt;width val=&quot;842&quot; /&gt;&lt;height val=&quot;109&quot; /&gt;&lt;hasText val=&quot;0&quot; /&gt;&lt;/Image&gt;&lt;/SmartArtElem&gt;&lt;SmartArtElem id=&quot;{2ed8cd89-34da-49b9-9d49-8d888b240960}&quot;&gt;&lt;left val=&quot;310&quot; /&gt;&lt;top val=&quot;260&quot; /&gt;&lt;width val=&quot;336&quot; /&gt;&lt;height val=&quot;32&quot; /&gt;&lt;Image&gt;&lt;filename val=&quot;E:\breeze\content\1650511340\1664510446-1\input\breezo\data\asimages\{1437dbd7-a994-43f6-ae21-10b99b63f73a}.png&quot; /&gt;&lt;left val=&quot;310&quot; /&gt;&lt;top val=&quot;260&quot; /&gt;&lt;width val=&quot;336&quot; /&gt;&lt;height val=&quot;32&quot; /&gt;&lt;hasText val=&quot;0&quot; /&gt;&lt;/Image&gt;&lt;/SmartArtElem&gt;&lt;SmartArtElem id=&quot;{74b127b4-8142-45a5-ba48-1989a54190cc}&quot;&gt;&lt;left val=&quot;50&quot; /&gt;&lt;top val=&quot;286&quot; /&gt;&lt;width val=&quot;526&quot; /&gt;&lt;height val=&quot;112&quot; /&gt;&lt;Image&gt;&lt;filename val=&quot;E:\breeze\content\1650511340\1664510446-1\input\breezo\data\asimages\{3d9aaa08-d0cc-4037-af12-71665a6378a9}.png&quot; /&gt;&lt;left val=&quot;50&quot; /&gt;&lt;top val=&quot;286&quot; /&gt;&lt;width val=&quot;526&quot; /&gt;&lt;height val=&quot;112&quot; /&gt;&lt;hasText val=&quot;0&quot; /&gt;&lt;/Image&gt;&lt;/SmartArtElem&gt;&lt;SmartArtElem id=&quot;{8d4b4e08-884e-498e-847b-0166e9a613ce}&quot;&gt;&lt;left val=&quot;640&quot; /&gt;&lt;top val=&quot;260&quot; /&gt;&lt;width val=&quot;282&quot; /&gt;&lt;height val=&quot;32&quot; /&gt;&lt;Image&gt;&lt;filename val=&quot;E:\breeze\content\1650511340\1664510446-1\input\breezo\data\asimages\{679cc576-77c9-42f0-ac1d-0baef4124752}.png&quot; /&gt;&lt;left val=&quot;640&quot; /&gt;&lt;top val=&quot;260&quot; /&gt;&lt;width val=&quot;282&quot; /&gt;&lt;height val=&quot;32&quot; /&gt;&lt;hasText val=&quot;0&quot; /&gt;&lt;/Image&gt;&lt;/SmartArtElem&gt;&lt;SmartArtElem id=&quot;{7255e7e7-58df-4a8e-93a9-70b8948c2349}&quot;&gt;&lt;left val=&quot;603&quot; /&gt;&lt;top val=&quot;286&quot; /&gt;&lt;width val=&quot;636&quot; /&gt;&lt;height val=&quot;112&quot; /&gt;&lt;Image&gt;&lt;filename val=&quot;E:\breeze\content\1650511340\1664510446-1\input\breezo\data\asimages\{bcf8831f-b363-4f5d-8796-03a87fd46bc9}.png&quot; /&gt;&lt;left val=&quot;603&quot; /&gt;&lt;top val=&quot;286&quot; /&gt;&lt;width val=&quot;636&quot; /&gt;&lt;height val=&quot;112&quot; /&gt;&lt;hasText val=&quot;0&quot; /&gt;&lt;/Image&gt;&lt;/SmartArtElem&gt;&lt;/SmartArt&gt;"/>
</p:tagLst>
</file>

<file path=ppt/tags/tag61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ba745509-5884-4c1f-908d-3b2a4e0579ef}.png&quot; /&gt;&lt;left val=&quot;33&quot; /&gt;&lt;top val=&quot;420&quot; /&gt;&lt;width val=&quot;1182&quot; /&gt;&lt;height val=&quot;122&quot; /&gt;&lt;hasText val=&quot;1&quot; /&gt;&lt;/Image&gt;&lt;SmartArtElem id=&quot;{3bd4860d-99b8-46b6-a488-eed3f03d0bf8}&quot;&gt;&lt;left val=&quot;33&quot; /&gt;&lt;top val=&quot;420&quot; /&gt;&lt;width val=&quot;1182&quot; /&gt;&lt;height val=&quot;42&quot; /&gt;&lt;Image&gt;&lt;filename val=&quot;E:\breeze\content\1650511340\1664510446-1\input\breezo\data\asimages\{91c8e151-47ac-4d36-ba49-bb1e4c61e434}.png&quot; /&gt;&lt;left val=&quot;33&quot; /&gt;&lt;top val=&quot;420&quot; /&gt;&lt;width val=&quot;1182&quot; /&gt;&lt;height val=&quot;42&quot; /&gt;&lt;hasText val=&quot;0&quot; /&gt;&lt;/Image&gt;&lt;/SmartArtElem&gt;&lt;SmartArtElem id=&quot;{69d8a640-9fc7-4b69-ad05-683baa54764c}&quot;&gt;&lt;left val=&quot;33&quot; /&gt;&lt;top val=&quot;456&quot; /&gt;&lt;width val=&quot;1182&quot; /&gt;&lt;height val=&quot;86&quot; /&gt;&lt;Image&gt;&lt;filename val=&quot;E:\breeze\content\1650511340\1664510446-1\input\breezo\data\asimages\{c2c411d6-6cbd-4cd1-9a9b-cda256c6b535}.png&quot; /&gt;&lt;left val=&quot;33&quot; /&gt;&lt;top val=&quot;456&quot; /&gt;&lt;width val=&quot;1182&quot; /&gt;&lt;height val=&quot;86&quot; /&gt;&lt;hasText val=&quot;0&quot; /&gt;&lt;/Image&gt;&lt;/SmartArtElem&gt;&lt;/SmartArt&gt;"/>
</p:tagLst>
</file>

<file path=ppt/tags/tag62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15ece3fb-6f80-43ba-b50b-37aa7f1db230}.png&quot; /&gt;&lt;left val=&quot;46&quot; /&gt;&lt;top val=&quot;570&quot; /&gt;&lt;width val=&quot;1169&quot; /&gt;&lt;height val=&quot;102&quot; /&gt;&lt;hasText val=&quot;1&quot; /&gt;&lt;/Image&gt;&lt;SmartArtElem id=&quot;{ba49139c-fea4-4215-9b08-24ca858f95aa}&quot;&gt;&lt;left val=&quot;46&quot; /&gt;&lt;top val=&quot;570&quot; /&gt;&lt;width val=&quot;1169&quot; /&gt;&lt;height val=&quot;42&quot; /&gt;&lt;Image&gt;&lt;filename val=&quot;E:\breeze\content\1650511340\1664510446-1\input\breezo\data\asimages\{cf153313-58f1-4831-a0f9-5507fe0a2e71}.png&quot; /&gt;&lt;left val=&quot;46&quot; /&gt;&lt;top val=&quot;570&quot; /&gt;&lt;width val=&quot;1169&quot; /&gt;&lt;height val=&quot;42&quot; /&gt;&lt;hasText val=&quot;0&quot; /&gt;&lt;/Image&gt;&lt;/SmartArtElem&gt;&lt;SmartArtElem id=&quot;{99766762-7ac5-487c-938e-8f570a787542}&quot;&gt;&lt;left val=&quot;46&quot; /&gt;&lt;top val=&quot;610&quot; /&gt;&lt;width val=&quot;1169&quot; /&gt;&lt;height val=&quot;62&quot; /&gt;&lt;Image&gt;&lt;filename val=&quot;E:\breeze\content\1650511340\1664510446-1\input\breezo\data\asimages\{addbc6a4-1ed0-4a94-bb4f-82c5a75d5eea}.png&quot; /&gt;&lt;left val=&quot;46&quot; /&gt;&lt;top val=&quot;610&quot; /&gt;&lt;width val=&quot;1169&quot; /&gt;&lt;height val=&quot;62&quot; /&gt;&lt;hasText val=&quot;0&quot; /&gt;&lt;/Image&gt;&lt;/SmartArtElem&gt;&lt;/SmartArt&gt;"/>
</p:tagLst>
</file>

<file path=ppt/tags/tag63.xml><?xml version="1.0" encoding="utf-8"?>
<p:tagLst xmlns:p="http://schemas.openxmlformats.org/presentationml/2006/main">
  <p:tag name="HTML_SHAPEINFO" val="&lt;SlideThumbPath val=&quot;SlideTemp.PNG&quot;/&gt;"/>
</p:tagLst>
</file>

<file path=ppt/tags/tag64.xml><?xml version="1.0" encoding="utf-8"?>
<p:tagLst xmlns:p="http://schemas.openxmlformats.org/presentationml/2006/main">
  <p:tag name="PRESENTER_SHAPEINFO" val="&lt;ThreeDShapeInfo&gt;&lt;uuid val=&quot;{5062b366-e512-4646-b3df-fd39cd88fd17}&quot; /&gt;&lt;isInvalidForFieldText val=&quot;0&quot; /&gt;&lt;Image&gt;&lt;filename val=&quot;E:\breeze\content\1650511340\1664510446-1\input\breezo\data\asimages\{5062b366-e512-4646-b3df-fd39cd88fd17}.jpg&quot; /&gt;&lt;left val=&quot;100&quot; /&gt;&lt;top val=&quot;46&quot; /&gt;&lt;width val=&quot;1093&quot; /&gt;&lt;height val=&quot;617&quot; /&gt;&lt;hasText val=&quot;1&quot; /&gt;&lt;/Image&gt;&lt;/ThreeDShapeInfo&gt;"/>
</p:tagLst>
</file>

<file path=ppt/tags/tag65.xml><?xml version="1.0" encoding="utf-8"?>
<p:tagLst xmlns:p="http://schemas.openxmlformats.org/presentationml/2006/main">
  <p:tag name="HTML_SHAPEINFO" val="&lt;SlideThumbPath val=&quot;SlideTemp.PNG&quot;/&gt;"/>
</p:tagLst>
</file>

<file path=ppt/tags/tag66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633900fe-ef2c-41dd-af56-29807b04269c}.png&quot; /&gt;&lt;left val=&quot;0&quot; /&gt;&lt;top val=&quot;100&quot; /&gt;&lt;width val=&quot;1280&quot; /&gt;&lt;height val=&quot;520&quot; /&gt;&lt;hasText val=&quot;1&quot; /&gt;&lt;/Image&gt;&lt;/ThreeDShapeInfo&gt;"/>
</p:tagLst>
</file>

<file path=ppt/tags/tag67.xml><?xml version="1.0" encoding="utf-8"?>
<p:tagLst xmlns:p="http://schemas.openxmlformats.org/presentationml/2006/main">
  <p:tag name="HTML_SHAPEINFO" val="&lt;SlideThumbPath val=&quot;SlideTemp.PNG&quot;/&gt;"/>
</p:tagLst>
</file>

<file path=ppt/tags/tag68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ba0ccba0-0d8e-4362-8997-cbf23a09b084}.png&quot; /&gt;&lt;left val=&quot;0&quot; /&gt;&lt;top val=&quot;106&quot; /&gt;&lt;width val=&quot;1279&quot; /&gt;&lt;height val=&quot;302&quot; /&gt;&lt;hasText val=&quot;1&quot; /&gt;&lt;/Image&gt;&lt;SmartArtElem id=&quot;{1a8f217a-e9e6-40ba-82e8-093e2954dbe1}&quot;&gt;&lt;left val=&quot;420&quot; /&gt;&lt;top val=&quot;106&quot; /&gt;&lt;width val=&quot;439&quot; /&gt;&lt;height val=&quot;76&quot; /&gt;&lt;Image&gt;&lt;filename val=&quot;E:\breeze\content\1650511340\1664510446-1\input\breezo\data\asimages\{db506baa-6f66-4293-872b-6d561c98a1cc}.png&quot; /&gt;&lt;left val=&quot;420&quot; /&gt;&lt;top val=&quot;106&quot; /&gt;&lt;width val=&quot;439&quot; /&gt;&lt;height val=&quot;76&quot; /&gt;&lt;hasText val=&quot;0&quot; /&gt;&lt;/Image&gt;&lt;/SmartArtElem&gt;&lt;SmartArtElem id=&quot;{480ee316-25ce-41a6-873e-25f5422ebf74}&quot;&gt;&lt;left val=&quot;196&quot; /&gt;&lt;top val=&quot;176&quot; /&gt;&lt;width val=&quot;446&quot; /&gt;&lt;height val=&quot;39&quot; /&gt;&lt;Image&gt;&lt;filename val=&quot;E:\breeze\content\1650511340\1664510446-1\input\breezo\data\asimages\{fdaaf41e-aac8-44d8-b8ea-3f7b67c1642d}.png&quot; /&gt;&lt;left val=&quot;196&quot; /&gt;&lt;top val=&quot;176&quot; /&gt;&lt;width val=&quot;446&quot; /&gt;&lt;height val=&quot;39&quot; /&gt;&lt;hasText val=&quot;0&quot; /&gt;&lt;/Image&gt;&lt;/SmartArtElem&gt;&lt;SmartArtElem id=&quot;{917c4f2b-fd1c-469c-8d92-d465687641d7}&quot;&gt;&lt;left val=&quot;0&quot; /&gt;&lt;top val=&quot;213&quot; /&gt;&lt;width val=&quot;399&quot; /&gt;&lt;height val=&quot;69&quot; /&gt;&lt;Image&gt;&lt;filename val=&quot;E:\breeze\content\1650511340\1664510446-1\input\breezo\data\asimages\{6c916f24-322e-454f-ad47-daaa8a14949a}.png&quot; /&gt;&lt;left val=&quot;0&quot; /&gt;&lt;top val=&quot;213&quot; /&gt;&lt;width val=&quot;399&quot; /&gt;&lt;height val=&quot;69&quot; /&gt;&lt;hasText val=&quot;0&quot; /&gt;&lt;/Image&gt;&lt;/SmartArtElem&gt;&lt;SmartArtElem id=&quot;{ac68accb-b0c8-4bf3-98f3-6ec3e64ebbba}&quot;&gt;&lt;left val=&quot;636&quot; /&gt;&lt;top val=&quot;176&quot; /&gt;&lt;width val=&quot;642&quot; /&gt;&lt;height val=&quot;39&quot; /&gt;&lt;Image&gt;&lt;filename val=&quot;E:\breeze\content\1650511340\1664510446-1\input\breezo\data\asimages\{e7ab4cfb-9d0a-4884-bd22-2e42419b1d66}.png&quot; /&gt;&lt;left val=&quot;636&quot; /&gt;&lt;top val=&quot;176&quot; /&gt;&lt;width val=&quot;642&quot; /&gt;&lt;height val=&quot;39&quot; /&gt;&lt;hasText val=&quot;0&quot; /&gt;&lt;/Image&gt;&lt;/SmartArtElem&gt;&lt;SmartArtElem id=&quot;{c49a6bb9-8a81-47da-913c-375480a1a9dd}&quot;&gt;&lt;left val=&quot;436&quot; /&gt;&lt;top val=&quot;213&quot; /&gt;&lt;width val=&quot;406&quot; /&gt;&lt;height val=&quot;69&quot; /&gt;&lt;Image&gt;&lt;filename val=&quot;E:\breeze\content\1650511340\1664510446-1\input\breezo\data\asimages\{bd930114-f94f-4dcc-a233-4a0ab7873d99}.png&quot; /&gt;&lt;left val=&quot;436&quot; /&gt;&lt;top val=&quot;213&quot; /&gt;&lt;width val=&quot;406&quot; /&gt;&lt;height val=&quot;69&quot; /&gt;&lt;hasText val=&quot;0&quot; /&gt;&lt;/Image&gt;&lt;/SmartArtElem&gt;&lt;SmartArtElem id=&quot;{f7c6badd-51e5-439b-a9e1-81f3321767b2}&quot;&gt;&lt;left val=&quot;493&quot; /&gt;&lt;top val=&quot;276&quot; /&gt;&lt;width val=&quot;149&quot; /&gt;&lt;height val=&quot;39&quot; /&gt;&lt;Image&gt;&lt;filename val=&quot;E:\breeze\content\1650511340\1664510446-1\input\breezo\data\asimages\{f66549ba-e074-4713-bfae-e896310ab3b0}.png&quot; /&gt;&lt;left val=&quot;493&quot; /&gt;&lt;top val=&quot;276&quot; /&gt;&lt;width val=&quot;149&quot; /&gt;&lt;height val=&quot;39&quot; /&gt;&lt;hasText val=&quot;0&quot; /&gt;&lt;/Image&gt;&lt;/SmartArtElem&gt;&lt;SmartArtElem id=&quot;{71a4e95d-3997-4a7d-944f-8266e88ff714}&quot;&gt;&lt;left val=&quot;303&quot; /&gt;&lt;top val=&quot;313&quot; /&gt;&lt;width val=&quot;386&quot; /&gt;&lt;height val=&quot;96&quot; /&gt;&lt;Image&gt;&lt;filename val=&quot;E:\breeze\content\1650511340\1664510446-1\input\breezo\data\asimages\{18e4bad1-fd44-4c80-948a-ecf37310b02c}.png&quot; /&gt;&lt;left val=&quot;303&quot; /&gt;&lt;top val=&quot;313&quot; /&gt;&lt;width val=&quot;386&quot; /&gt;&lt;height val=&quot;96&quot; /&gt;&lt;hasText val=&quot;0&quot; /&gt;&lt;/Image&gt;&lt;/SmartArtElem&gt;&lt;SmartArtElem id=&quot;{eb6641f2-45fd-4c08-9cc3-bda078ed0841}&quot;&gt;&lt;left val=&quot;636&quot; /&gt;&lt;top val=&quot;276&quot; /&gt;&lt;width val=&quot;216&quot; /&gt;&lt;height val=&quot;39&quot; /&gt;&lt;Image&gt;&lt;filename val=&quot;E:\breeze\content\1650511340\1664510446-1\input\breezo\data\asimages\{1677c0a1-d6ed-40d8-9b7e-87a0587bda35}.png&quot; /&gt;&lt;left val=&quot;636&quot; /&gt;&lt;top val=&quot;276&quot; /&gt;&lt;width val=&quot;216&quot; /&gt;&lt;height val=&quot;39&quot; /&gt;&lt;hasText val=&quot;0&quot; /&gt;&lt;/Image&gt;&lt;/SmartArtElem&gt;&lt;SmartArtElem id=&quot;{8ff39a15-c59e-4bf1-91ae-615e4d8fc41d}&quot;&gt;&lt;left val=&quot;726&quot; /&gt;&lt;top val=&quot;313&quot; /&gt;&lt;width val=&quot;252&quot; /&gt;&lt;height val=&quot;96&quot; /&gt;&lt;Image&gt;&lt;filename val=&quot;E:\breeze\content\1650511340\1664510446-1\input\breezo\data\asimages\{dc88646f-7a7d-443b-84a5-93712608b9a2}.png&quot; /&gt;&lt;left val=&quot;726&quot; /&gt;&lt;top val=&quot;313&quot; /&gt;&lt;width val=&quot;252&quot; /&gt;&lt;height val=&quot;96&quot; /&gt;&lt;hasText val=&quot;0&quot; /&gt;&lt;/Image&gt;&lt;/SmartArtElem&gt;&lt;SmartArtElem id=&quot;{3a02064e-3ee9-4ad7-8331-6bc05f27a969}&quot;&gt;&lt;left val=&quot;636&quot; /&gt;&lt;top val=&quot;176&quot; /&gt;&lt;width val=&quot;446&quot; /&gt;&lt;height val=&quot;39&quot; /&gt;&lt;Image&gt;&lt;filename val=&quot;E:\breeze\content\1650511340\1664510446-1\input\breezo\data\asimages\{a9c26b18-7f1d-4716-8216-f48e3ba172c7}.png&quot; /&gt;&lt;left val=&quot;636&quot; /&gt;&lt;top val=&quot;176&quot; /&gt;&lt;width val=&quot;446&quot; /&gt;&lt;height val=&quot;39&quot; /&gt;&lt;hasText val=&quot;0&quot; /&gt;&lt;/Image&gt;&lt;/SmartArtElem&gt;&lt;SmartArtElem id=&quot;{0fc4e25e-7442-49f7-8923-7ac1ee3ed938}&quot;&gt;&lt;left val=&quot;880&quot; /&gt;&lt;top val=&quot;213&quot; /&gt;&lt;width val=&quot;399&quot; /&gt;&lt;height val=&quot;69&quot; /&gt;&lt;Image&gt;&lt;filename val=&quot;E:\breeze\content\1650511340\1664510446-1\input\breezo\data\asimages\{8347009c-9b60-4498-b609-541c2c5028b9}.png&quot; /&gt;&lt;left val=&quot;880&quot; /&gt;&lt;top val=&quot;213&quot; /&gt;&lt;width val=&quot;399&quot; /&gt;&lt;height val=&quot;69&quot; /&gt;&lt;hasText val=&quot;0&quot; /&gt;&lt;/Image&gt;&lt;/SmartArtElem&gt;&lt;/SmartArt&gt;"/>
</p:tagLst>
</file>

<file path=ppt/tags/tag69.xml><?xml version="1.0" encoding="utf-8"?>
<p:tagLst xmlns:p="http://schemas.openxmlformats.org/presentationml/2006/main">
  <p:tag name="HTML_SHAPEINFO" val="&lt;SlideThumbPath val=&quot;SlideTemp.PNG&quot;/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7&quot; /&gt;&lt;lineCharCount val=&quot;13&quot; /&gt;&lt;lineCharCount val=&quot;13&quot; /&gt;&lt;lineCharCount val=&quot;15&quot; /&gt;&lt;lineCharCount val=&quot;13&quot; /&gt;&lt;/TableIndex&gt;&lt;/ShapeTextInfo&gt;"/>
</p:tagLst>
</file>

<file path=ppt/tags/tag70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646be9a9-152a-4c34-aa39-e471fd56a253}.png&quot; /&gt;&lt;left val=&quot;40&quot; /&gt;&lt;top val=&quot;40&quot; /&gt;&lt;width val=&quot;1199&quot; /&gt;&lt;height val=&quot;119&quot; /&gt;&lt;hasText val=&quot;1&quot; /&gt;&lt;/Image&gt;&lt;SmartArtElem id=&quot;{80135d68-0443-43a3-a86e-d2d5b9ba105a}&quot;&gt;&lt;left val=&quot;40&quot; /&gt;&lt;top val=&quot;40&quot; /&gt;&lt;width val=&quot;1199&quot; /&gt;&lt;height val=&quot;56&quot; /&gt;&lt;Image&gt;&lt;filename val=&quot;E:\breeze\content\1650511340\1664510446-1\input\breezo\data\asimages\{fb57b7b4-8d04-4678-ab6b-d1072c483ee4}.png&quot; /&gt;&lt;left val=&quot;40&quot; /&gt;&lt;top val=&quot;40&quot; /&gt;&lt;width val=&quot;1199&quot; /&gt;&lt;height val=&quot;56&quot; /&gt;&lt;hasText val=&quot;0&quot; /&gt;&lt;/Image&gt;&lt;/SmartArtElem&gt;&lt;SmartArtElem id=&quot;{09525b95-ea28-4112-8e90-97257a4d8375}&quot;&gt;&lt;left val=&quot;80&quot; /&gt;&lt;top val=&quot;96&quot; /&gt;&lt;width val=&quot;636&quot; /&gt;&lt;height val=&quot;62&quot; /&gt;&lt;Image&gt;&lt;filename val=&quot;E:\breeze\content\1650511340\1664510446-1\input\breezo\data\asimages\{f0b7a1af-68ec-4665-8cab-f79b71eeea50}.png&quot; /&gt;&lt;left val=&quot;80&quot; /&gt;&lt;top val=&quot;96&quot; /&gt;&lt;width val=&quot;636&quot; /&gt;&lt;height val=&quot;62&quot; /&gt;&lt;hasText val=&quot;0&quot; /&gt;&lt;/Image&gt;&lt;/SmartArtElem&gt;&lt;SmartArtElem id=&quot;{1e7af6d0-3f86-4396-97cd-74b4d133937b}&quot;&gt;&lt;left val=&quot;80&quot; /&gt;&lt;top val=&quot;96&quot; /&gt;&lt;width val=&quot;636&quot; /&gt;&lt;height val=&quot;62&quot; /&gt;&lt;Image&gt;&lt;filename val=&quot;E:\breeze\content\1650511340\1664510446-1\input\breezo\data\asimages\{4fd48d6b-3d4a-4aeb-a390-651a10b4a462}.png&quot; /&gt;&lt;left val=&quot;80&quot; /&gt;&lt;top val=&quot;96&quot; /&gt;&lt;width val=&quot;636&quot; /&gt;&lt;height val=&quot;62&quot; /&gt;&lt;hasText val=&quot;0&quot; /&gt;&lt;/Image&gt;&lt;/SmartArtElem&gt;&lt;/SmartArt&gt;"/>
</p:tagLst>
</file>

<file path=ppt/tags/tag71.xml><?xml version="1.0" encoding="utf-8"?>
<p:tagLst xmlns:p="http://schemas.openxmlformats.org/presentationml/2006/main">
  <p:tag name="PRESENTER_SHAPEINFO" val="&lt;ThreeDShapeInfo&gt;&lt;uuid val=&quot;{fd3ffb0a-9116-4f94-a399-098323f5b9f8}&quot; /&gt;&lt;isInvalidForFieldText val=&quot;0&quot; /&gt;&lt;Image&gt;&lt;filename val=&quot;E:\breeze\content\1650511340\1664510446-1\input\breezo\data\asimages\{fd3ffb0a-9116-4f94-a399-098323f5b9f8}.jpg&quot; /&gt;&lt;left val=&quot;640&quot; /&gt;&lt;top val=&quot;213&quot; /&gt;&lt;width val=&quot;563&quot; /&gt;&lt;height val=&quot;357&quot; /&gt;&lt;hasText val=&quot;1&quot; /&gt;&lt;/Image&gt;&lt;/ThreeDShapeInfo&gt;"/>
</p:tagLst>
</file>

<file path=ppt/tags/tag72.xml><?xml version="1.0" encoding="utf-8"?>
<p:tagLst xmlns:p="http://schemas.openxmlformats.org/presentationml/2006/main">
  <p:tag name="PRESENTER_SHAPEINFO" val="&lt;ThreeDShapeInfo&gt;&lt;uuid val=&quot;{7ead19a7-5c6d-4208-b72d-36968e5fbcc6}&quot; /&gt;&lt;isInvalidForFieldText val=&quot;0&quot; /&gt;&lt;Image&gt;&lt;filename val=&quot;E:\breeze\content\1650511340\1664510446-1\input\breezo\data\asimages\{7ead19a7-5c6d-4208-b72d-36968e5fbcc6}.jpg&quot; /&gt;&lt;left val=&quot;200&quot; /&gt;&lt;top val=&quot;193&quot; /&gt;&lt;width val=&quot;203&quot; /&gt;&lt;height val=&quot;203&quot; /&gt;&lt;hasText val=&quot;1&quot; /&gt;&lt;/Image&gt;&lt;/ThreeDShapeInfo&gt;"/>
</p:tagLst>
</file>

<file path=ppt/tags/tag73.xml><?xml version="1.0" encoding="utf-8"?>
<p:tagLst xmlns:p="http://schemas.openxmlformats.org/presentationml/2006/main">
  <p:tag name="PRESENTER_SHAPEINFO" val="&lt;ThreeDShapeInfo&gt;&lt;uuid val=&quot;{5e65d672-67bc-4f21-9676-50fb7052f640}&quot; /&gt;&lt;isInvalidForFieldText val=&quot;0&quot; /&gt;&lt;Image&gt;&lt;filename val=&quot;E:\breeze\content\1650511340\1664510446-1\input\breezo\data\asimages\{5e65d672-67bc-4f21-9676-50fb7052f640}.jpg&quot; /&gt;&lt;left val=&quot;180&quot; /&gt;&lt;top val=&quot;420&quot; /&gt;&lt;width val=&quot;270&quot; /&gt;&lt;height val=&quot;150&quot; /&gt;&lt;hasText val=&quot;1&quot; /&gt;&lt;/Image&gt;&lt;/ThreeDShapeInfo&gt;"/>
</p:tagLst>
</file>

<file path=ppt/tags/tag74.xml><?xml version="1.0" encoding="utf-8"?>
<p:tagLst xmlns:p="http://schemas.openxmlformats.org/presentationml/2006/main">
  <p:tag name="PRESENTER_SHAPEINFO" val="&lt;ThreeDShapeInfo&gt;&lt;uuid val=&quot;{feef6b11-130d-4982-91e0-0938fab415c5}&quot; /&gt;&lt;isInvalidForFieldText val=&quot;0&quot; /&gt;&lt;Image&gt;&lt;filename val=&quot;E:\breeze\content\1650511340\1664510446-1\input\breezo\data\asimages\{feef6b11-130d-4982-91e0-0938fab415c5}.png&quot; /&gt;&lt;left val=&quot;26&quot; /&gt;&lt;top val=&quot;416&quot; /&gt;&lt;width val=&quot;170&quot; /&gt;&lt;height val=&quot;15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5.xml><?xml version="1.0" encoding="utf-8"?>
<p:tagLst xmlns:p="http://schemas.openxmlformats.org/presentationml/2006/main">
  <p:tag name="PRESENTER_SHAPEINFO" val="&lt;ThreeDShapeInfo&gt;&lt;uuid val=&quot;{4c00019b-22b4-4eb6-9a16-bec3d8ecc490}&quot; /&gt;&lt;isInvalidForFieldText val=&quot;0&quot; /&gt;&lt;Image&gt;&lt;filename val=&quot;E:\breeze\content\1650511340\1664510446-1\input\breezo\data\asimages\{4c00019b-22b4-4eb6-9a16-bec3d8ecc490}.jpg&quot; /&gt;&lt;left val=&quot;26&quot; /&gt;&lt;top val=&quot;213&quot; /&gt;&lt;width val=&quot;177&quot; /&gt;&lt;height val=&quot;177&quot; /&gt;&lt;hasText val=&quot;1&quot; /&gt;&lt;/Image&gt;&lt;/ThreeDShapeInfo&gt;"/>
</p:tagLst>
</file>

<file path=ppt/tags/tag76.xml><?xml version="1.0" encoding="utf-8"?>
<p:tagLst xmlns:p="http://schemas.openxmlformats.org/presentationml/2006/main">
  <p:tag name="HTML_SHAPEINFO" val="&lt;SlideThumbPath val=&quot;SlideTemp.PNG&quot;/&gt;"/>
</p:tagLst>
</file>

<file path=ppt/tags/tag77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73ab5dee-728e-4b58-a4a7-4a12e62df26f}.png&quot; /&gt;&lt;left val=&quot;26&quot; /&gt;&lt;top val=&quot;33&quot; /&gt;&lt;width val=&quot;1252&quot; /&gt;&lt;height val=&quot;382&quot; /&gt;&lt;hasText val=&quot;1&quot; /&gt;&lt;/Image&gt;&lt;SmartArtElem id=&quot;{cf0e2e1f-43a4-41f7-9708-4ad5f4fadac9}&quot;&gt;&lt;left val=&quot;480&quot; /&gt;&lt;top val=&quot;33&quot; /&gt;&lt;width val=&quot;322&quot; /&gt;&lt;height val=&quot;62&quot; /&gt;&lt;Image&gt;&lt;filename val=&quot;E:\breeze\content\1650511340\1664510446-1\input\breezo\data\asimages\{024f6577-d018-4061-92fc-715d8c7ff75b}.png&quot; /&gt;&lt;left val=&quot;480&quot; /&gt;&lt;top val=&quot;33&quot; /&gt;&lt;width val=&quot;322&quot; /&gt;&lt;height val=&quot;62&quot; /&gt;&lt;hasText val=&quot;0&quot; /&gt;&lt;/Image&gt;&lt;/SmartArtElem&gt;&lt;SmartArtElem id=&quot;{15bc5560-b622-48f7-9d69-b1891486f656}&quot;&gt;&lt;left val=&quot;356&quot; /&gt;&lt;top val=&quot;90&quot; /&gt;&lt;width val=&quot;286&quot; /&gt;&lt;height val=&quot;29&quot; /&gt;&lt;Image&gt;&lt;filename val=&quot;E:\breeze\content\1650511340\1664510446-1\input\breezo\data\asimages\{08b1f36f-b0bf-4a72-a072-51e1d2b85fb0}.png&quot; /&gt;&lt;left val=&quot;356&quot; /&gt;&lt;top val=&quot;90&quot; /&gt;&lt;width val=&quot;286&quot; /&gt;&lt;height val=&quot;29&quot; /&gt;&lt;hasText val=&quot;0&quot; /&gt;&lt;/Image&gt;&lt;/SmartArtElem&gt;&lt;SmartArtElem id=&quot;{b8912187-321d-4937-8c49-590689c059a5}&quot;&gt;&lt;left val=&quot;26&quot; /&gt;&lt;top val=&quot;113&quot; /&gt;&lt;width val=&quot;669&quot; /&gt;&lt;height val=&quot;302&quot; /&gt;&lt;Image&gt;&lt;filename val=&quot;E:\breeze\content\1650511340\1664510446-1\input\breezo\data\asimages\{fcd1d6a2-9fc2-4ad0-a08d-5d66210e1fe7}.png&quot; /&gt;&lt;left val=&quot;26&quot; /&gt;&lt;top val=&quot;113&quot; /&gt;&lt;width val=&quot;669&quot; /&gt;&lt;height val=&quot;302&quot; /&gt;&lt;hasText val=&quot;0&quot; /&gt;&lt;/Image&gt;&lt;/SmartArtElem&gt;&lt;SmartArtElem id=&quot;{e971f8e1-dfb3-4a9d-b9bd-a9682980ad4a}&quot;&gt;&lt;left val=&quot;636&quot; /&gt;&lt;top val=&quot;90&quot; /&gt;&lt;width val=&quot;376&quot; /&gt;&lt;height val=&quot;29&quot; /&gt;&lt;Image&gt;&lt;filename val=&quot;E:\breeze\content\1650511340\1664510446-1\input\breezo\data\asimages\{d0b33110-20ec-44d1-a759-965d1c366103}.png&quot; /&gt;&lt;left val=&quot;636&quot; /&gt;&lt;top val=&quot;90&quot; /&gt;&lt;width val=&quot;376&quot; /&gt;&lt;height val=&quot;29&quot; /&gt;&lt;hasText val=&quot;0&quot; /&gt;&lt;/Image&gt;&lt;/SmartArtElem&gt;&lt;SmartArtElem id=&quot;{18a4d3f0-48c6-4cd1-8e4b-5ac9d131b0b5}&quot;&gt;&lt;left val=&quot;736&quot; /&gt;&lt;top val=&quot;113&quot; /&gt;&lt;width val=&quot;542&quot; /&gt;&lt;height val=&quot;256&quot; /&gt;&lt;Image&gt;&lt;filename val=&quot;E:\breeze\content\1650511340\1664510446-1\input\breezo\data\asimages\{e777137e-56b0-4e60-9780-0768140dd5e6}.png&quot; /&gt;&lt;left val=&quot;736&quot; /&gt;&lt;top val=&quot;113&quot; /&gt;&lt;width val=&quot;542&quot; /&gt;&lt;height val=&quot;256&quot; /&gt;&lt;hasText val=&quot;0&quot; /&gt;&lt;/Image&gt;&lt;/SmartArtElem&gt;&lt;/SmartArt&gt;"/>
</p:tagLst>
</file>

<file path=ppt/tags/tag78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71e93887-1397-406a-991c-240f18965b08}.png&quot; /&gt;&lt;left val=&quot;40&quot; /&gt;&lt;top val=&quot;463&quot; /&gt;&lt;width val=&quot;1199&quot; /&gt;&lt;height val=&quot;162&quot; /&gt;&lt;hasText val=&quot;1&quot; /&gt;&lt;/Image&gt;&lt;SmartArtElem id=&quot;{b38ec8c9-f9e2-47e5-9dbf-e9ee89225021}&quot;&gt;&lt;left val=&quot;40&quot; /&gt;&lt;top val=&quot;463&quot; /&gt;&lt;width val=&quot;1199&quot; /&gt;&lt;height val=&quot;102&quot; /&gt;&lt;Image&gt;&lt;filename val=&quot;E:\breeze\content\1650511340\1664510446-1\input\breezo\data\asimages\{698fb9f5-ab05-4ea6-adbf-e832376e582f}.png&quot; /&gt;&lt;left val=&quot;40&quot; /&gt;&lt;top val=&quot;463&quot; /&gt;&lt;width val=&quot;1199&quot; /&gt;&lt;height val=&quot;102&quot; /&gt;&lt;hasText val=&quot;0&quot; /&gt;&lt;/Image&gt;&lt;/SmartArtElem&gt;&lt;SmartArtElem id=&quot;{840b427f-e5ba-4b8a-a048-e13c6ead1b0a}&quot;&gt;&lt;left val=&quot;80&quot; /&gt;&lt;top val=&quot;566&quot; /&gt;&lt;width val=&quot;656&quot; /&gt;&lt;height val=&quot;59&quot; /&gt;&lt;Image&gt;&lt;filename val=&quot;E:\breeze\content\1650511340\1664510446-1\input\breezo\data\asimages\{b15b230f-169b-4b7e-b4f2-ef736900c73a}.png&quot; /&gt;&lt;left val=&quot;80&quot; /&gt;&lt;top val=&quot;566&quot; /&gt;&lt;width val=&quot;656&quot; /&gt;&lt;height val=&quot;59&quot; /&gt;&lt;hasText val=&quot;0&quot; /&gt;&lt;/Image&gt;&lt;/SmartArtElem&gt;&lt;SmartArtElem id=&quot;{57eb005a-b9df-4616-86dd-7d010b5b211b}&quot;&gt;&lt;left val=&quot;80&quot; /&gt;&lt;top val=&quot;566&quot; /&gt;&lt;width val=&quot;656&quot; /&gt;&lt;height val=&quot;59&quot; /&gt;&lt;Image&gt;&lt;filename val=&quot;E:\breeze\content\1650511340\1664510446-1\input\breezo\data\asimages\{6f99d05a-3765-4acb-a84f-ccc5056a5e87}.png&quot; /&gt;&lt;left val=&quot;80&quot; /&gt;&lt;top val=&quot;566&quot; /&gt;&lt;width val=&quot;656&quot; /&gt;&lt;height val=&quot;59&quot; /&gt;&lt;hasText val=&quot;0&quot; /&gt;&lt;/Image&gt;&lt;/SmartArtElem&gt;&lt;/SmartArt&gt;"/>
</p:tagLst>
</file>

<file path=ppt/tags/tag79.xml><?xml version="1.0" encoding="utf-8"?>
<p:tagLst xmlns:p="http://schemas.openxmlformats.org/presentationml/2006/main">
  <p:tag name="HTML_SHAPEINFO" val="&lt;SlideThumbPath val=&quot;SlideTemp.PNG&quot;/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cdc01a3a-c98b-42de-87fc-f2d05fe600a6}.png&quot; /&gt;&lt;left val=&quot;0&quot; /&gt;&lt;top val=&quot;100&quot; /&gt;&lt;width val=&quot;1280&quot; /&gt;&lt;height val=&quot;520&quot; /&gt;&lt;hasText val=&quot;1&quot; /&gt;&lt;/Image&gt;&lt;/ThreeDShapeInfo&gt;"/>
</p:tagLst>
</file>

<file path=ppt/tags/tag81.xml><?xml version="1.0" encoding="utf-8"?>
<p:tagLst xmlns:p="http://schemas.openxmlformats.org/presentationml/2006/main">
  <p:tag name="HTML_SHAPEINFO" val="&lt;SlideThumbPath val=&quot;SlideTemp.PNG&quot;/&gt;"/>
</p:tagLst>
</file>

<file path=ppt/tags/tag82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f6d2f45d-1dcf-4190-a8e9-b54cf02763f5}.png&quot; /&gt;&lt;left val=&quot;0&quot; /&gt;&lt;top val=&quot;33&quot; /&gt;&lt;width val=&quot;1279&quot; /&gt;&lt;height val=&quot;436&quot; /&gt;&lt;hasText val=&quot;1&quot; /&gt;&lt;/Image&gt;&lt;SmartArtElem id=&quot;{1f385a57-2800-4eee-99dd-4ac0904e17e1}&quot;&gt;&lt;left val=&quot;203&quot; /&gt;&lt;top val=&quot;33&quot; /&gt;&lt;width val=&quot;799&quot; /&gt;&lt;height val=&quot;82&quot; /&gt;&lt;Image&gt;&lt;filename val=&quot;E:\breeze\content\1650511340\1664510446-1\input\breezo\data\asimages\{bf8bd578-3e9e-4744-b530-e167f85ee341}.png&quot; /&gt;&lt;left val=&quot;203&quot; /&gt;&lt;top val=&quot;33&quot; /&gt;&lt;width val=&quot;799&quot; /&gt;&lt;height val=&quot;82&quot; /&gt;&lt;hasText val=&quot;0&quot; /&gt;&lt;/Image&gt;&lt;/SmartArtElem&gt;&lt;SmartArtElem id=&quot;{ad61b34f-22d1-42c6-9dc6-5026c3885064}&quot;&gt;&lt;left val=&quot;240&quot; /&gt;&lt;top val=&quot;113&quot; /&gt;&lt;width val=&quot;362&quot; /&gt;&lt;height val=&quot;66&quot; /&gt;&lt;Image&gt;&lt;filename val=&quot;E:\breeze\content\1650511340\1664510446-1\input\breezo\data\asimages\{d684e3c4-4b9e-4c19-9e67-c54f7641bb12}.png&quot; /&gt;&lt;left val=&quot;240&quot; /&gt;&lt;top val=&quot;113&quot; /&gt;&lt;width val=&quot;362&quot; /&gt;&lt;height val=&quot;66&quot; /&gt;&lt;hasText val=&quot;0&quot; /&gt;&lt;/Image&gt;&lt;/SmartArtElem&gt;&lt;SmartArtElem id=&quot;{1988cb85-a604-4c01-8a1f-cb5d83c15bce}&quot;&gt;&lt;left val=&quot;0&quot; /&gt;&lt;top val=&quot;176&quot; /&gt;&lt;width val=&quot;489&quot; /&gt;&lt;height val=&quot;66&quot; /&gt;&lt;Image&gt;&lt;filename val=&quot;E:\breeze\content\1650511340\1664510446-1\input\breezo\data\asimages\{b8539215-0ed2-407e-af30-97d68d4a155a}.png&quot; /&gt;&lt;left val=&quot;0&quot; /&gt;&lt;top val=&quot;176&quot; /&gt;&lt;width val=&quot;489&quot; /&gt;&lt;height val=&quot;66&quot; /&gt;&lt;hasText val=&quot;0&quot; /&gt;&lt;/Image&gt;&lt;/SmartArtElem&gt;&lt;SmartArtElem id=&quot;{4bac59fa-0252-4e1d-9147-454eb5a90dad}&quot;&gt;&lt;left val=&quot;600&quot; /&gt;&lt;top val=&quot;113&quot; /&gt;&lt;width val=&quot;112&quot; /&gt;&lt;height val=&quot;69&quot; /&gt;&lt;Image&gt;&lt;filename val=&quot;E:\breeze\content\1650511340\1664510446-1\input\breezo\data\asimages\{15108897-dd29-4116-82c8-1b727530c7d3}.png&quot; /&gt;&lt;left val=&quot;600&quot; /&gt;&lt;top val=&quot;113&quot; /&gt;&lt;width val=&quot;112&quot; /&gt;&lt;height val=&quot;69&quot; /&gt;&lt;hasText val=&quot;0&quot; /&gt;&lt;/Image&gt;&lt;/SmartArtElem&gt;&lt;SmartArtElem id=&quot;{0f08bed1-fdd8-459a-8783-0a05c63d8d14}&quot;&gt;&lt;left val=&quot;540&quot; /&gt;&lt;top val=&quot;176&quot; /&gt;&lt;width val=&quot;336&quot; /&gt;&lt;height val=&quot;69&quot; /&gt;&lt;Image&gt;&lt;filename val=&quot;E:\breeze\content\1650511340\1664510446-1\input\breezo\data\asimages\{3214cf20-db78-4a6a-98ed-fa0295390cb0}.png&quot; /&gt;&lt;left val=&quot;540&quot; /&gt;&lt;top val=&quot;176&quot; /&gt;&lt;width val=&quot;336&quot; /&gt;&lt;height val=&quot;69&quot; /&gt;&lt;hasText val=&quot;0&quot; /&gt;&lt;/Image&gt;&lt;/SmartArtElem&gt;&lt;SmartArtElem id=&quot;{98869139-98a9-417b-82bd-05e972b47199}&quot;&gt;&lt;left val=&quot;706&quot; /&gt;&lt;top val=&quot;240&quot; /&gt;&lt;width val=&quot;9&quot; /&gt;&lt;height val=&quot;26&quot; /&gt;&lt;Image&gt;&lt;filename val=&quot;E:\breeze\content\1650511340\1664510446-1\input\breezo\data\asimages\{6ccece11-576b-4f6a-b271-8b7060ff2ebd}.png&quot; /&gt;&lt;left val=&quot;706&quot; /&gt;&lt;top val=&quot;240&quot; /&gt;&lt;width val=&quot;9&quot; /&gt;&lt;height val=&quot;26&quot; /&gt;&lt;hasText val=&quot;0&quot; /&gt;&lt;/Image&gt;&lt;/SmartArtElem&gt;&lt;SmartArtElem id=&quot;{1b7eaa75-c193-4503-a422-f81056bb30b0}&quot;&gt;&lt;left val=&quot;616&quot; /&gt;&lt;top val=&quot;260&quot; /&gt;&lt;width val=&quot;192&quot; /&gt;&lt;height val=&quot;149&quot; /&gt;&lt;Image&gt;&lt;filename val=&quot;E:\breeze\content\1650511340\1664510446-1\input\breezo\data\asimages\{cba400d4-5f4c-4268-809e-90769d325ce5}.png&quot; /&gt;&lt;left val=&quot;616&quot; /&gt;&lt;top val=&quot;260&quot; /&gt;&lt;width val=&quot;192&quot; /&gt;&lt;height val=&quot;149&quot; /&gt;&lt;hasText val=&quot;0&quot; /&gt;&lt;/Image&gt;&lt;/SmartArtElem&gt;&lt;SmartArtElem id=&quot;{e8d314d9-54b2-4ebb-ab11-40c9a57c4a8c}&quot;&gt;&lt;left val=&quot;600&quot; /&gt;&lt;top val=&quot;113&quot; /&gt;&lt;width val=&quot;482&quot; /&gt;&lt;height val=&quot;69&quot; /&gt;&lt;Image&gt;&lt;filename val=&quot;E:\breeze\content\1650511340\1664510446-1\input\breezo\data\asimages\{34dbe004-912b-4d6a-8ce0-bc0c1b35bb57}.png&quot; /&gt;&lt;left val=&quot;600&quot; /&gt;&lt;top val=&quot;113&quot; /&gt;&lt;width val=&quot;482&quot; /&gt;&lt;height val=&quot;69&quot; /&gt;&lt;hasText val=&quot;0&quot; /&gt;&lt;/Image&gt;&lt;/SmartArtElem&gt;&lt;SmartArtElem id=&quot;{e6ea5895-f0e6-4b8c-a03d-31b8c3c56a3d}&quot;&gt;&lt;left val=&quot;896&quot; /&gt;&lt;top val=&quot;176&quot; /&gt;&lt;width val=&quot;369&quot; /&gt;&lt;height val=&quot;69&quot; /&gt;&lt;Image&gt;&lt;filename val=&quot;E:\breeze\content\1650511340\1664510446-1\input\breezo\data\asimages\{89f2b7b9-57c4-42fd-9be6-bca2cbc6b46f}.png&quot; /&gt;&lt;left val=&quot;896&quot; /&gt;&lt;top val=&quot;176&quot; /&gt;&lt;width val=&quot;369&quot; /&gt;&lt;height val=&quot;69&quot; /&gt;&lt;hasText val=&quot;0&quot; /&gt;&lt;/Image&gt;&lt;/SmartArtElem&gt;&lt;SmartArtElem id=&quot;{e9fe4dc3-fc8f-4968-a3bd-dfdea6646e08}&quot;&gt;&lt;left val=&quot;930&quot; /&gt;&lt;top val=&quot;240&quot; /&gt;&lt;width val=&quot;152&quot; /&gt;&lt;height val=&quot;82&quot; /&gt;&lt;Image&gt;&lt;filename val=&quot;E:\breeze\content\1650511340\1664510446-1\input\breezo\data\asimages\{a5115af6-f7db-443d-be6f-634258b47210}.png&quot; /&gt;&lt;left val=&quot;930&quot; /&gt;&lt;top val=&quot;240&quot; /&gt;&lt;width val=&quot;152&quot; /&gt;&lt;height val=&quot;82&quot; /&gt;&lt;hasText val=&quot;0&quot; /&gt;&lt;/Image&gt;&lt;/SmartArtElem&gt;&lt;SmartArtElem id=&quot;{83455f49-3de3-431e-b387-1e9c5fea3ffe}&quot;&gt;&lt;left val=&quot;836&quot; /&gt;&lt;top val=&quot;320&quot; /&gt;&lt;width val=&quot;192&quot; /&gt;&lt;height val=&quot;149&quot; /&gt;&lt;Image&gt;&lt;filename val=&quot;E:\breeze\content\1650511340\1664510446-1\input\breezo\data\asimages\{4fa66030-7b8c-4d69-962d-9a03ef9371b7}.png&quot; /&gt;&lt;left val=&quot;836&quot; /&gt;&lt;top val=&quot;320&quot; /&gt;&lt;width val=&quot;192&quot; /&gt;&lt;height val=&quot;149&quot; /&gt;&lt;hasText val=&quot;0&quot; /&gt;&lt;/Image&gt;&lt;/SmartArtElem&gt;&lt;SmartArtElem id=&quot;{4fd65047-6dde-4212-9dd6-68cffa0d7f43}&quot;&gt;&lt;left val=&quot;1076&quot; /&gt;&lt;top val=&quot;240&quot; /&gt;&lt;width val=&quot;96&quot; /&gt;&lt;height val=&quot;82&quot; /&gt;&lt;Image&gt;&lt;filename val=&quot;E:\breeze\content\1650511340\1664510446-1\input\breezo\data\asimages\{c7b0d4d8-cb64-4d1b-8f29-73451464af9e}.png&quot; /&gt;&lt;left val=&quot;1076&quot; /&gt;&lt;top val=&quot;240&quot; /&gt;&lt;width val=&quot;96&quot; /&gt;&lt;height val=&quot;82&quot; /&gt;&lt;hasText val=&quot;0&quot; /&gt;&lt;/Image&gt;&lt;/SmartArtElem&gt;&lt;SmartArtElem id=&quot;{32c42d84-ba0c-4f72-ab92-7c7551696719}&quot;&gt;&lt;left val=&quot;1053&quot; /&gt;&lt;top val=&quot;320&quot; /&gt;&lt;width val=&quot;226&quot; /&gt;&lt;height val=&quot;149&quot; /&gt;&lt;Image&gt;&lt;filename val=&quot;E:\breeze\content\1650511340\1664510446-1\input\breezo\data\asimages\{1199faff-6ed3-49a7-b5d1-96941c24315b}.png&quot; /&gt;&lt;left val=&quot;1053&quot; /&gt;&lt;top val=&quot;320&quot; /&gt;&lt;width val=&quot;226&quot; /&gt;&lt;height val=&quot;149&quot; /&gt;&lt;hasText val=&quot;0&quot; /&gt;&lt;/Image&gt;&lt;/SmartArtElem&gt;&lt;/SmartArt&gt;"/>
</p:tagLst>
</file>

<file path=ppt/tags/tag83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41ee9c59-ef56-48ad-9507-629409776ece}.png&quot; /&gt;&lt;left val=&quot;0&quot; /&gt;&lt;top val=&quot;240&quot; /&gt;&lt;width val=&quot;599&quot; /&gt;&lt;height val=&quot;306&quot; /&gt;&lt;hasText val=&quot;1&quot; /&gt;&lt;/Image&gt;&lt;SmartArtElem id=&quot;{fb7afa4b-affe-4492-9d2b-a7027174fde9}&quot;&gt;&lt;left val=&quot;0&quot; /&gt;&lt;top val=&quot;240&quot; /&gt;&lt;width val=&quot;596&quot; /&gt;&lt;height val=&quot;306&quot; /&gt;&lt;Image&gt;&lt;filename val=&quot;E:\breeze\content\1650511340\1664510446-1\input\breezo\data\asimages\{a85984b7-eb8c-43b9-bbe0-acb5ae94c6ee}.png&quot; /&gt;&lt;left val=&quot;0&quot; /&gt;&lt;top val=&quot;240&quot; /&gt;&lt;width val=&quot;596&quot; /&gt;&lt;height val=&quot;306&quot; /&gt;&lt;hasText val=&quot;0&quot; /&gt;&lt;/Image&gt;&lt;/SmartArtElem&gt;&lt;SmartArtElem id=&quot;{619e7796-b3df-435c-92bd-cd9af3f7aa60}&quot;&gt;&lt;left val=&quot;0&quot; /&gt;&lt;top val=&quot;273&quot; /&gt;&lt;width val=&quot;599&quot; /&gt;&lt;height val=&quot;62&quot; /&gt;&lt;Image&gt;&lt;filename val=&quot;E:\breeze\content\1650511340\1664510446-1\input\breezo\data\asimages\{d4688fdb-0c14-4b9c-95e1-fec2468caa45}.png&quot; /&gt;&lt;left val=&quot;0&quot; /&gt;&lt;top val=&quot;273&quot; /&gt;&lt;width val=&quot;599&quot; /&gt;&lt;height val=&quot;62&quot; /&gt;&lt;hasText val=&quot;0&quot; /&gt;&lt;/Image&gt;&lt;/SmartArtElem&gt;&lt;SmartArtElem id=&quot;{5f8d5c9e-61a6-42ce-9136-ac4eb7684390}&quot;&gt;&lt;left val=&quot;0&quot; /&gt;&lt;top val=&quot;336&quot; /&gt;&lt;width val=&quot;599&quot; /&gt;&lt;height val=&quot;69&quot; /&gt;&lt;Image&gt;&lt;filename val=&quot;E:\breeze\content\1650511340\1664510446-1\input\breezo\data\asimages\{1e6b037d-1c53-41c3-a96c-080b9a5d2bb6}.png&quot; /&gt;&lt;left val=&quot;0&quot; /&gt;&lt;top val=&quot;336&quot; /&gt;&lt;width val=&quot;599&quot; /&gt;&lt;height val=&quot;69&quot; /&gt;&lt;hasText val=&quot;0&quot; /&gt;&lt;/Image&gt;&lt;/SmartArtElem&gt;&lt;SmartArtElem id=&quot;{3648681d-9e1d-436f-82dd-6625877a5cc0}&quot;&gt;&lt;left val=&quot;0&quot; /&gt;&lt;top val=&quot;406&quot; /&gt;&lt;width val=&quot;599&quot; /&gt;&lt;height val=&quot;62&quot; /&gt;&lt;Image&gt;&lt;filename val=&quot;E:\breeze\content\1650511340\1664510446-1\input\breezo\data\asimages\{3c452499-d6a9-48b6-bacc-4d91a51258b2}.png&quot; /&gt;&lt;left val=&quot;0&quot; /&gt;&lt;top val=&quot;406&quot; /&gt;&lt;width val=&quot;599&quot; /&gt;&lt;height val=&quot;62&quot; /&gt;&lt;hasText val=&quot;0&quot; /&gt;&lt;/Image&gt;&lt;/SmartArtElem&gt;&lt;SmartArtElem id=&quot;{5205c62f-5d70-40b2-b55f-34ffef6beefb}&quot;&gt;&lt;left val=&quot;0&quot; /&gt;&lt;top val=&quot;466&quot; /&gt;&lt;width val=&quot;599&quot; /&gt;&lt;height val=&quot;62&quot; /&gt;&lt;Image&gt;&lt;filename val=&quot;E:\breeze\content\1650511340\1664510446-1\input\breezo\data\asimages\{7f7042b5-c22d-4695-964a-9b21c11727e9}.png&quot; /&gt;&lt;left val=&quot;0&quot; /&gt;&lt;top val=&quot;466&quot; /&gt;&lt;width val=&quot;599&quot; /&gt;&lt;height val=&quot;62&quot; /&gt;&lt;hasText val=&quot;0&quot; /&gt;&lt;/Image&gt;&lt;/SmartArtElem&gt;&lt;/SmartArt&gt;"/>
</p:tagLst>
</file>

<file path=ppt/tags/tag84.xml><?xml version="1.0" encoding="utf-8"?>
<p:tagLst xmlns:p="http://schemas.openxmlformats.org/presentationml/2006/main">
  <p:tag name="HTML_SHAPEINFO" val="&lt;SlideThumbPath val=&quot;SlideTemp.PNG&quot;/&gt;"/>
</p:tagLst>
</file>

<file path=ppt/tags/tag85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0aaadf0c-bf79-4e02-a8ad-7c1928cdb601}.png&quot; /&gt;&lt;left val=&quot;10&quot; /&gt;&lt;top val=&quot;16&quot; /&gt;&lt;width val=&quot;1252&quot; /&gt;&lt;height val=&quot;262&quot; /&gt;&lt;hasText val=&quot;1&quot; /&gt;&lt;/Image&gt;&lt;SmartArtElem id=&quot;{ff931db2-6fe6-451b-bbe2-2b592f84c197}&quot;&gt;&lt;left val=&quot;10&quot; /&gt;&lt;top val=&quot;16&quot; /&gt;&lt;width val=&quot;1252&quot; /&gt;&lt;height val=&quot;119&quot; /&gt;&lt;Image&gt;&lt;filename val=&quot;E:\breeze\content\1650511340\1664510446-1\input\breezo\data\asimages\{17a45e45-2a37-4e29-a967-363af5806bc1}.png&quot; /&gt;&lt;left val=&quot;10&quot; /&gt;&lt;top val=&quot;16&quot; /&gt;&lt;width val=&quot;1252&quot; /&gt;&lt;height val=&quot;119&quot; /&gt;&lt;hasText val=&quot;0&quot; /&gt;&lt;/Image&gt;&lt;/SmartArtElem&gt;&lt;SmartArtElem id=&quot;{ff0b402c-1ab4-4fe2-b192-d1b05321a7aa}&quot;&gt;&lt;left val=&quot;10&quot; /&gt;&lt;top val=&quot;163&quot; /&gt;&lt;width val=&quot;399&quot; /&gt;&lt;height val=&quot;116&quot; /&gt;&lt;Image&gt;&lt;filename val=&quot;E:\breeze\content\1650511340\1664510446-1\input\breezo\data\asimages\{65b90603-8c34-453e-a42e-d86a54af2940}.png&quot; /&gt;&lt;left val=&quot;10&quot; /&gt;&lt;top val=&quot;163&quot; /&gt;&lt;width val=&quot;399&quot; /&gt;&lt;height val=&quot;116&quot; /&gt;&lt;hasText val=&quot;0&quot; /&gt;&lt;/Image&gt;&lt;/SmartArtElem&gt;&lt;SmartArtElem id=&quot;{27bf35f9-8c49-4a09-a572-d2784a038076}&quot;&gt;&lt;left val=&quot;436&quot; /&gt;&lt;top val=&quot;163&quot; /&gt;&lt;width val=&quot;399&quot; /&gt;&lt;height val=&quot;116&quot; /&gt;&lt;Image&gt;&lt;filename val=&quot;E:\breeze\content\1650511340\1664510446-1\input\breezo\data\asimages\{ffc78af3-0b57-4ea5-9b21-2d9060b49dbb}.png&quot; /&gt;&lt;left val=&quot;436&quot; /&gt;&lt;top val=&quot;163&quot; /&gt;&lt;width val=&quot;399&quot; /&gt;&lt;height val=&quot;116&quot; /&gt;&lt;hasText val=&quot;0&quot; /&gt;&lt;/Image&gt;&lt;/SmartArtElem&gt;&lt;SmartArtElem id=&quot;{b1507772-7f80-4316-acbe-b529f6a79cd0}&quot;&gt;&lt;left val=&quot;863&quot; /&gt;&lt;top val=&quot;163&quot; /&gt;&lt;width val=&quot;399&quot; /&gt;&lt;height val=&quot;116&quot; /&gt;&lt;Image&gt;&lt;filename val=&quot;E:\breeze\content\1650511340\1664510446-1\input\breezo\data\asimages\{693e9c15-e6b5-43f8-a0ef-fad6a28aa338}.png&quot; /&gt;&lt;left val=&quot;863&quot; /&gt;&lt;top val=&quot;163&quot; /&gt;&lt;width val=&quot;399&quot; /&gt;&lt;height val=&quot;116&quot; /&gt;&lt;hasText val=&quot;0&quot; /&gt;&lt;/Image&gt;&lt;/SmartArtElem&gt;&lt;/SmartArt&gt;"/>
</p:tagLst>
</file>

<file path=ppt/tags/tag86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c108cc00-b7af-4f6d-ab1e-56776f23a617}.png&quot; /&gt;&lt;left val=&quot;26&quot; /&gt;&lt;top val=&quot;326&quot; /&gt;&lt;width val=&quot;1229&quot; /&gt;&lt;height val=&quot;346&quot; /&gt;&lt;hasText val=&quot;1&quot; /&gt;&lt;/Image&gt;&lt;SmartArtElem id=&quot;{f38f74e2-6f36-430a-b0f6-3c031786ef52}&quot;&gt;&lt;left val=&quot;363&quot; /&gt;&lt;top val=&quot;326&quot; /&gt;&lt;width val=&quot;556&quot; /&gt;&lt;height val=&quot;159&quot; /&gt;&lt;Image&gt;&lt;filename val=&quot;E:\breeze\content\1650511340\1664510446-1\input\breezo\data\asimages\{70fdb51f-91ac-4e77-a052-6dc588ce3508}.png&quot; /&gt;&lt;left val=&quot;363&quot; /&gt;&lt;top val=&quot;326&quot; /&gt;&lt;width val=&quot;556&quot; /&gt;&lt;height val=&quot;159&quot; /&gt;&lt;hasText val=&quot;0&quot; /&gt;&lt;/Image&gt;&lt;/SmartArtElem&gt;&lt;SmartArtElem id=&quot;{70f72253-91fc-4dbe-80a3-7ffdc22f5efe}&quot;&gt;&lt;left val=&quot;316&quot; /&gt;&lt;top val=&quot;483&quot; /&gt;&lt;width val=&quot;326&quot; /&gt;&lt;height val=&quot;56&quot; /&gt;&lt;Image&gt;&lt;filename val=&quot;E:\breeze\content\1650511340\1664510446-1\input\breezo\data\asimages\{4132e54f-785d-406d-adf4-1b36b068bc6b}.png&quot; /&gt;&lt;left val=&quot;316&quot; /&gt;&lt;top val=&quot;483&quot; /&gt;&lt;width val=&quot;326&quot; /&gt;&lt;height val=&quot;56&quot; /&gt;&lt;hasText val=&quot;0&quot; /&gt;&lt;/Image&gt;&lt;/SmartArtElem&gt;&lt;SmartArtElem id=&quot;{48c6128b-9b12-4b49-bbbe-5fde91493bf9}&quot;&gt;&lt;left val=&quot;26&quot; /&gt;&lt;top val=&quot;533&quot; /&gt;&lt;width val=&quot;586&quot; /&gt;&lt;height val=&quot;139&quot; /&gt;&lt;Image&gt;&lt;filename val=&quot;E:\breeze\content\1650511340\1664510446-1\input\breezo\data\asimages\{f1e85840-bb08-4c62-b5a3-f020419dc436}.png&quot; /&gt;&lt;left val=&quot;26&quot; /&gt;&lt;top val=&quot;533&quot; /&gt;&lt;width val=&quot;586&quot; /&gt;&lt;height val=&quot;139&quot; /&gt;&lt;hasText val=&quot;0&quot; /&gt;&lt;/Image&gt;&lt;/SmartArtElem&gt;&lt;SmartArtElem id=&quot;{1beae311-4a25-4229-8cbc-8035aac0b1d5}&quot;&gt;&lt;left val=&quot;636&quot; /&gt;&lt;top val=&quot;483&quot; /&gt;&lt;width val=&quot;326&quot; /&gt;&lt;height val=&quot;56&quot; /&gt;&lt;Image&gt;&lt;filename val=&quot;E:\breeze\content\1650511340\1664510446-1\input\breezo\data\asimages\{2828afbf-dea5-4388-a863-651c6e37049e}.png&quot; /&gt;&lt;left val=&quot;636&quot; /&gt;&lt;top val=&quot;483&quot; /&gt;&lt;width val=&quot;326&quot; /&gt;&lt;height val=&quot;56&quot; /&gt;&lt;hasText val=&quot;0&quot; /&gt;&lt;/Image&gt;&lt;/SmartArtElem&gt;&lt;SmartArtElem id=&quot;{66d05337-b3ca-484d-8c88-17851f8942a3}&quot;&gt;&lt;left val=&quot;666&quot; /&gt;&lt;top val=&quot;533&quot; /&gt;&lt;width val=&quot;589&quot; /&gt;&lt;height val=&quot;139&quot; /&gt;&lt;Image&gt;&lt;filename val=&quot;E:\breeze\content\1650511340\1664510446-1\input\breezo\data\asimages\{22df05ee-eb60-41c9-828b-3360301d0e1c}.png&quot; /&gt;&lt;left val=&quot;666&quot; /&gt;&lt;top val=&quot;533&quot; /&gt;&lt;width val=&quot;589&quot; /&gt;&lt;height val=&quot;139&quot; /&gt;&lt;hasText val=&quot;0&quot; /&gt;&lt;/Image&gt;&lt;/SmartArtElem&gt;&lt;/SmartArt&gt;"/>
</p:tagLst>
</file>

<file path=ppt/tags/tag87.xml><?xml version="1.0" encoding="utf-8"?>
<p:tagLst xmlns:p="http://schemas.openxmlformats.org/presentationml/2006/main">
  <p:tag name="HTML_SHAPEINFO" val="&lt;SlideThumbPath val=&quot;SlideTemp.PNG&quot;/&gt;"/>
</p:tagLst>
</file>

<file path=ppt/tags/tag8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8ea6843a-0595-40d3-bc60-2ede6fdb25a2}.png&quot; /&gt;&lt;left val=&quot;0&quot; /&gt;&lt;top val=&quot;100&quot; /&gt;&lt;width val=&quot;1280&quot; /&gt;&lt;height val=&quot;520&quot; /&gt;&lt;hasText val=&quot;1&quot; /&gt;&lt;/Image&gt;&lt;/ThreeDShapeInfo&gt;"/>
</p:tagLst>
</file>

<file path=ppt/tags/tag89.xml><?xml version="1.0" encoding="utf-8"?>
<p:tagLst xmlns:p="http://schemas.openxmlformats.org/presentationml/2006/main">
  <p:tag name="HTML_SHAPEINFO" val="&lt;SlideThumbPath val=&quot;SlideTemp.PNG&quot;/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4b8520de-651c-4587-b7ea-2176dde37d6c}.png&quot; /&gt;&lt;left val=&quot;0&quot; /&gt;&lt;top val=&quot;100&quot; /&gt;&lt;width val=&quot;1280&quot; /&gt;&lt;height val=&quot;520&quot; /&gt;&lt;hasText val=&quot;1&quot; /&gt;&lt;/Image&gt;&lt;/ThreeDShapeInfo&gt;"/>
</p:tagLst>
</file>

<file path=ppt/tags/tag91.xml><?xml version="1.0" encoding="utf-8"?>
<p:tagLst xmlns:p="http://schemas.openxmlformats.org/presentationml/2006/main">
  <p:tag name="HTML_SHAPEINFO" val="&lt;SlideThumbPath val=&quot;SlideTemp.PNG&quot;/&gt;"/>
</p:tagLst>
</file>

<file path=ppt/tags/tag92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11c06587-5393-4fdc-9d14-a9cdf341d129}.png&quot; /&gt;&lt;left val=&quot;143&quot; /&gt;&lt;top val=&quot;33&quot; /&gt;&lt;width val=&quot;992&quot; /&gt;&lt;height val=&quot;622&quot; /&gt;&lt;hasText val=&quot;1&quot; /&gt;&lt;/Image&gt;&lt;SmartArtElem id=&quot;{0510cbb2-56b7-42d3-baf2-8501c194537e}&quot;&gt;&lt;left val=&quot;143&quot; /&gt;&lt;top val=&quot;270&quot; /&gt;&lt;width val=&quot;286&quot; /&gt;&lt;height val=&quot;146&quot; /&gt;&lt;Image&gt;&lt;filename val=&quot;E:\breeze\content\1650511340\1664510446-1\input\breezo\data\asimages\{6e37f56b-a29b-4ab6-8355-f1f231e5b33c}.png&quot; /&gt;&lt;left val=&quot;143&quot; /&gt;&lt;top val=&quot;270&quot; /&gt;&lt;width val=&quot;286&quot; /&gt;&lt;height val=&quot;146&quot; /&gt;&lt;hasText val=&quot;0&quot; /&gt;&lt;/Image&gt;&lt;/SmartArtElem&gt;&lt;SmartArtElem id=&quot;{59cf058e-d6b9-41b3-80f1-a0444a0ce491}&quot;&gt;&lt;left val=&quot;423&quot; /&gt;&lt;top val=&quot;103&quot; /&gt;&lt;width val=&quot;116&quot; /&gt;&lt;height val=&quot;242&quot; /&gt;&lt;Image&gt;&lt;filename val=&quot;E:\breeze\content\1650511340\1664510446-1\input\breezo\data\asimages\{04e2d1b8-93cd-499e-b2c4-a713bf75f9fe}.png&quot; /&gt;&lt;left val=&quot;423&quot; /&gt;&lt;top val=&quot;103&quot; /&gt;&lt;width val=&quot;116&quot; /&gt;&lt;height val=&quot;242&quot; /&gt;&lt;hasText val=&quot;0&quot; /&gt;&lt;/Image&gt;&lt;/SmartArtElem&gt;&lt;SmartArtElem id=&quot;{9b980584-f4bb-4b84-941b-61c034d28468}&quot;&gt;&lt;left val=&quot;533&quot; /&gt;&lt;top val=&quot;33&quot; /&gt;&lt;width val=&quot;602&quot; /&gt;&lt;height val=&quot;142&quot; /&gt;&lt;Image&gt;&lt;filename val=&quot;E:\breeze\content\1650511340\1664510446-1\input\breezo\data\asimages\{582c6c4b-4b18-4f3d-9795-97c553c0f727}.png&quot; /&gt;&lt;left val=&quot;533&quot; /&gt;&lt;top val=&quot;33&quot; /&gt;&lt;width val=&quot;602&quot; /&gt;&lt;height val=&quot;142&quot; /&gt;&lt;hasText val=&quot;0&quot; /&gt;&lt;/Image&gt;&lt;/SmartArtElem&gt;&lt;SmartArtElem id=&quot;{4e9e334c-1e4b-4f8b-b718-5f2e482ff599}&quot;&gt;&lt;left val=&quot;423&quot; /&gt;&lt;top val=&quot;260&quot; /&gt;&lt;width val=&quot;116&quot; /&gt;&lt;height val=&quot;86&quot; /&gt;&lt;Image&gt;&lt;filename val=&quot;E:\breeze\content\1650511340\1664510446-1\input\breezo\data\asimages\{3a503698-49dd-4a18-a4f9-2a3f4bd997e1}.png&quot; /&gt;&lt;left val=&quot;423&quot; /&gt;&lt;top val=&quot;260&quot; /&gt;&lt;width val=&quot;116&quot; /&gt;&lt;height val=&quot;86&quot; /&gt;&lt;hasText val=&quot;0&quot; /&gt;&lt;/Image&gt;&lt;/SmartArtElem&gt;&lt;SmartArtElem id=&quot;{73b36def-3828-4f11-a1a8-370ae2cc0e05}&quot;&gt;&lt;left val=&quot;533&quot; /&gt;&lt;top val=&quot;190&quot; /&gt;&lt;width val=&quot;602&quot; /&gt;&lt;height val=&quot;146&quot; /&gt;&lt;Image&gt;&lt;filename val=&quot;E:\breeze\content\1650511340\1664510446-1\input\breezo\data\asimages\{b34fbe36-db5d-432c-8b85-0cc21419862e}.png&quot; /&gt;&lt;left val=&quot;533&quot; /&gt;&lt;top val=&quot;190&quot; /&gt;&lt;width val=&quot;602&quot; /&gt;&lt;height val=&quot;146&quot; /&gt;&lt;hasText val=&quot;0&quot; /&gt;&lt;/Image&gt;&lt;/SmartArtElem&gt;&lt;SmartArtElem id=&quot;{c0f99603-c0b3-435c-bc55-ca20edafe70b}&quot;&gt;&lt;left val=&quot;423&quot; /&gt;&lt;top val=&quot;340&quot; /&gt;&lt;width val=&quot;116&quot; /&gt;&lt;height val=&quot;86&quot; /&gt;&lt;Image&gt;&lt;filename val=&quot;E:\breeze\content\1650511340\1664510446-1\input\breezo\data\asimages\{a3f25a78-08d4-49d4-b137-39b9c63ace00}.png&quot; /&gt;&lt;left val=&quot;423&quot; /&gt;&lt;top val=&quot;340&quot; /&gt;&lt;width val=&quot;116&quot; /&gt;&lt;height val=&quot;86&quot; /&gt;&lt;hasText val=&quot;0&quot; /&gt;&lt;/Image&gt;&lt;/SmartArtElem&gt;&lt;SmartArtElem id=&quot;{095ffefb-2e52-4abb-be68-1a0dcc862e04}&quot;&gt;&lt;left val=&quot;533&quot; /&gt;&lt;top val=&quot;350&quot; /&gt;&lt;width val=&quot;602&quot; /&gt;&lt;height val=&quot;146&quot; /&gt;&lt;Image&gt;&lt;filename val=&quot;E:\breeze\content\1650511340\1664510446-1\input\breezo\data\asimages\{340aef1a-7ffb-4320-b122-f24c0e7b2297}.png&quot; /&gt;&lt;left val=&quot;533&quot; /&gt;&lt;top val=&quot;350&quot; /&gt;&lt;width val=&quot;602&quot; /&gt;&lt;height val=&quot;146&quot; /&gt;&lt;hasText val=&quot;0&quot; /&gt;&lt;/Image&gt;&lt;/SmartArtElem&gt;&lt;SmartArtElem id=&quot;{82bb059f-ad91-48d4-84fe-ad407a5087ad}&quot;&gt;&lt;left val=&quot;423&quot; /&gt;&lt;top val=&quot;340&quot; /&gt;&lt;width val=&quot;116&quot; /&gt;&lt;height val=&quot;246&quot; /&gt;&lt;Image&gt;&lt;filename val=&quot;E:\breeze\content\1650511340\1664510446-1\input\breezo\data\asimages\{5345eb62-e392-4145-9589-4838d90ca054}.png&quot; /&gt;&lt;left val=&quot;423&quot; /&gt;&lt;top val=&quot;340&quot; /&gt;&lt;width val=&quot;116&quot; /&gt;&lt;height val=&quot;246&quot; /&gt;&lt;hasText val=&quot;0&quot; /&gt;&lt;/Image&gt;&lt;/SmartArtElem&gt;&lt;SmartArtElem id=&quot;{c901f09b-c975-4ff8-b622-e6a205f61a3c}&quot;&gt;&lt;left val=&quot;533&quot; /&gt;&lt;top val=&quot;510&quot; /&gt;&lt;width val=&quot;602&quot; /&gt;&lt;height val=&quot;146&quot; /&gt;&lt;Image&gt;&lt;filename val=&quot;E:\breeze\content\1650511340\1664510446-1\input\breezo\data\asimages\{54ab28a3-7bf4-452f-aaf1-724927b3bdc9}.png&quot; /&gt;&lt;left val=&quot;533&quot; /&gt;&lt;top val=&quot;510&quot; /&gt;&lt;width val=&quot;602&quot; /&gt;&lt;height val=&quot;146&quot; /&gt;&lt;hasText val=&quot;0&quot; /&gt;&lt;/Image&gt;&lt;/SmartArtElem&gt;&lt;/SmartArt&gt;"/>
</p:tagLst>
</file>

<file path=ppt/tags/tag93.xml><?xml version="1.0" encoding="utf-8"?>
<p:tagLst xmlns:p="http://schemas.openxmlformats.org/presentationml/2006/main">
  <p:tag name="HTML_SHAPEINFO" val="&lt;SlideThumbPath val=&quot;SlideTemp.PNG&quot;/&gt;"/>
</p:tagLst>
</file>

<file path=ppt/tags/tag94.xml><?xml version="1.0" encoding="utf-8"?>
<p:tagLst xmlns:p="http://schemas.openxmlformats.org/presentationml/2006/main">
  <p:tag name="PRESENTER_SHAPEINFO" val="&lt;ThreeDShapeInfo&gt;&lt;uuid val=&quot;{f13b6f9a-6bc3-4574-a239-fda19d99efeb}&quot; /&gt;&lt;isInvalidForFieldText val=&quot;0&quot; /&gt;&lt;Image&gt;&lt;filename val=&quot;E:\breeze\content\1650511340\1664510446-1\input\breezo\data\asimages\{f13b6f9a-6bc3-4574-a239-fda19d99efeb}.png&quot; /&gt;&lt;left val=&quot;170&quot; /&gt;&lt;top val=&quot;80&quot; /&gt;&lt;width val=&quot;913&quot; /&gt;&lt;height val=&quot;270&quot; /&gt;&lt;hasText val=&quot;1&quot; /&gt;&lt;/Image&gt;&lt;/ThreeDShapeInfo&gt;"/>
  <p:tag name="PRESENTER_SHAPETEXTINFO" val="&lt;ShapeTextInfo&gt;&lt;TableIndex row=&quot;-1&quot; col=&quot;-1&quot;&gt;&lt;linesCount val=&quot;6&quot; /&gt;&lt;lineCharCount val=&quot;79&quot; /&gt;&lt;lineCharCount val=&quot;12&quot; /&gt;&lt;lineCharCount val=&quot;12&quot; /&gt;&lt;lineCharCount val=&quot;13&quot; /&gt;&lt;lineCharCount val=&quot;12&quot; /&gt;&lt;lineCharCount val=&quot;14&quot; /&gt;&lt;/TableIndex&gt;&lt;/ShapeTextInfo&gt;"/>
</p:tagLst>
</file>

<file path=ppt/tags/tag95.xml><?xml version="1.0" encoding="utf-8"?>
<p:tagLst xmlns:p="http://schemas.openxmlformats.org/presentationml/2006/main">
  <p:tag name="PRESENTER_SHAPEINFO" val="&lt;ThreeDShapeInfo&gt;&lt;uuid val=&quot;{fd6a1bbf-7f7b-414b-8ecf-ec3eda0ee68a}&quot; /&gt;&lt;isInvalidForFieldText val=&quot;0&quot; /&gt;&lt;Image&gt;&lt;filename val=&quot;E:\breeze\content\1650511340\1664510446-1\input\breezo\data\asimages\{fd6a1bbf-7f7b-414b-8ecf-ec3eda0ee68a}.png&quot; /&gt;&lt;left val=&quot;170&quot; /&gt;&lt;top val=&quot;390&quot; /&gt;&lt;width val=&quot;913&quot; /&gt;&lt;height val=&quot;270&quot; /&gt;&lt;hasText val=&quot;1&quot; /&gt;&lt;/Image&gt;&lt;/ThreeDShapeInfo&gt;"/>
  <p:tag name="PRESENTER_SHAPETEXTINFO" val="&lt;ShapeTextInfo&gt;&lt;TableIndex row=&quot;-1&quot; col=&quot;-1&quot;&gt;&lt;linesCount val=&quot;6&quot; /&gt;&lt;lineCharCount val=&quot;107&quot; /&gt;&lt;lineCharCount val=&quot;15&quot; /&gt;&lt;lineCharCount val=&quot;15&quot; /&gt;&lt;lineCharCount val=&quot;16&quot; /&gt;&lt;lineCharCount val=&quot;15&quot; /&gt;&lt;lineCharCount val=&quot;17&quot; /&gt;&lt;/TableIndex&gt;&lt;/ShapeTextInfo&gt;"/>
</p:tagLst>
</file>

<file path=ppt/tags/tag96.xml><?xml version="1.0" encoding="utf-8"?>
<p:tagLst xmlns:p="http://schemas.openxmlformats.org/presentationml/2006/main">
  <p:tag name="HTML_SHAPEINFO" val="&lt;SlideThumbPath val=&quot;SlideTemp.PNG&quot;/&gt;"/>
</p:tagLst>
</file>

<file path=ppt/tags/tag97.xml><?xml version="1.0" encoding="utf-8"?>
<p:tagLst xmlns:p="http://schemas.openxmlformats.org/presentationml/2006/main">
  <p:tag name="PRESENTER_SHAPEINFO" val="&lt;SmartArt&gt;&lt;Image&gt;&lt;filename val=&quot;E:\breeze\content\1650511340\1664510446-1\input\breezo\data\asimages\{18ecf1ac-2b65-4e23-af76-75ee3757a696}.png&quot; /&gt;&lt;left val=&quot;33&quot; /&gt;&lt;top val=&quot;40&quot; /&gt;&lt;width val=&quot;1213&quot; /&gt;&lt;height val=&quot;626&quot; /&gt;&lt;hasText val=&quot;1&quot; /&gt;&lt;/Image&gt;&lt;SmartArtElem id=&quot;{c0b06d18-19f2-4f70-b25f-b01a77749240}&quot;&gt;&lt;left val=&quot;33&quot; /&gt;&lt;top val=&quot;276&quot; /&gt;&lt;width val=&quot;299&quot; /&gt;&lt;height val=&quot;152&quot; /&gt;&lt;Image&gt;&lt;filename val=&quot;E:\breeze\content\1650511340\1664510446-1\input\breezo\data\asimages\{821737f6-be67-4516-ae0f-024115902c68}.png&quot; /&gt;&lt;left val=&quot;33&quot; /&gt;&lt;top val=&quot;276&quot; /&gt;&lt;width val=&quot;299&quot; /&gt;&lt;height val=&quot;152&quot; /&gt;&lt;hasText val=&quot;0&quot; /&gt;&lt;/Image&gt;&lt;/SmartArtElem&gt;&lt;SmartArtElem id=&quot;{1a1491a7-9ef6-4d1a-98f4-5e1e758d8113}&quot;&gt;&lt;left val=&quot;326&quot; /&gt;&lt;top val=&quot;113&quot; /&gt;&lt;width val=&quot;122&quot; /&gt;&lt;height val=&quot;242&quot; /&gt;&lt;Image&gt;&lt;filename val=&quot;E:\breeze\content\1650511340\1664510446-1\input\breezo\data\asimages\{a5c18ca4-8bb7-4caa-8bd2-36e6d7b6d847}.png&quot; /&gt;&lt;left val=&quot;326&quot; /&gt;&lt;top val=&quot;113&quot; /&gt;&lt;width val=&quot;122&quot; /&gt;&lt;height val=&quot;242&quot; /&gt;&lt;hasText val=&quot;0&quot; /&gt;&lt;/Image&gt;&lt;/SmartArtElem&gt;&lt;SmartArtElem id=&quot;{7b86bea6-6ae4-4aa6-b366-2440f4faec20}&quot;&gt;&lt;left val=&quot;443&quot; /&gt;&lt;top val=&quot;40&quot; /&gt;&lt;width val=&quot;802&quot; /&gt;&lt;height val=&quot;152&quot; /&gt;&lt;Image&gt;&lt;filename val=&quot;E:\breeze\content\1650511340\1664510446-1\input\breezo\data\asimages\{252010b2-01cb-4401-9b04-9b7ae52181bc}.png&quot; /&gt;&lt;left val=&quot;443&quot; /&gt;&lt;top val=&quot;40&quot; /&gt;&lt;width val=&quot;802&quot; /&gt;&lt;height val=&quot;152&quot; /&gt;&lt;hasText val=&quot;0&quot; /&gt;&lt;/Image&gt;&lt;/SmartArtElem&gt;&lt;SmartArtElem id=&quot;{6770e08b-9b4e-478d-88f3-82482c8122db}&quot;&gt;&lt;left val=&quot;326&quot; /&gt;&lt;top val=&quot;283&quot; /&gt;&lt;width val=&quot;122&quot; /&gt;&lt;height val=&quot;72&quot; /&gt;&lt;Image&gt;&lt;filename val=&quot;E:\breeze\content\1650511340\1664510446-1\input\breezo\data\asimages\{731cb92a-fa15-4bd2-b0b3-e9fd2da2f545}.png&quot; /&gt;&lt;left val=&quot;326&quot; /&gt;&lt;top val=&quot;283&quot; /&gt;&lt;width val=&quot;122&quot; /&gt;&lt;height val=&quot;72&quot; /&gt;&lt;hasText val=&quot;0&quot; /&gt;&lt;/Image&gt;&lt;/SmartArtElem&gt;&lt;SmartArtElem id=&quot;{9c113f6b-78e2-4e67-aba7-162365df6e32}&quot;&gt;&lt;left val=&quot;443&quot; /&gt;&lt;top val=&quot;206&quot; /&gt;&lt;width val=&quot;802&quot; /&gt;&lt;height val=&quot;152&quot; /&gt;&lt;Image&gt;&lt;filename val=&quot;E:\breeze\content\1650511340\1664510446-1\input\breezo\data\asimages\{dbeacf65-24b5-434f-9e29-a6184a692b48}.png&quot; /&gt;&lt;left val=&quot;443&quot; /&gt;&lt;top val=&quot;206&quot; /&gt;&lt;width val=&quot;802&quot; /&gt;&lt;height val=&quot;152&quot; /&gt;&lt;hasText val=&quot;0&quot; /&gt;&lt;/Image&gt;&lt;/SmartArtElem&gt;&lt;SmartArtElem id=&quot;{41dc2222-402f-48ff-b825-52d5753020c5}&quot;&gt;&lt;left val=&quot;326&quot; /&gt;&lt;top val=&quot;350&quot; /&gt;&lt;width val=&quot;122&quot; /&gt;&lt;height val=&quot;89&quot; /&gt;&lt;Image&gt;&lt;filename val=&quot;E:\breeze\content\1650511340\1664510446-1\input\breezo\data\asimages\{4487c821-9606-416f-bd87-dbf9a5b17571}.png&quot; /&gt;&lt;left val=&quot;326&quot; /&gt;&lt;top val=&quot;350&quot; /&gt;&lt;width val=&quot;122&quot; /&gt;&lt;height val=&quot;89&quot; /&gt;&lt;hasText val=&quot;0&quot; /&gt;&lt;/Image&gt;&lt;/SmartArtElem&gt;&lt;SmartArtElem id=&quot;{9e72c0cb-eee3-4774-a8c7-a1415a5a7259}&quot;&gt;&lt;left val=&quot;443&quot; /&gt;&lt;top val=&quot;376&quot; /&gt;&lt;width val=&quot;802&quot; /&gt;&lt;height val=&quot;119&quot; /&gt;&lt;Image&gt;&lt;filename val=&quot;E:\breeze\content\1650511340\1664510446-1\input\breezo\data\asimages\{ca466b0b-0d69-47cc-8f0b-19e4d04da7b3}.png&quot; /&gt;&lt;left val=&quot;443&quot; /&gt;&lt;top val=&quot;376&quot; /&gt;&lt;width val=&quot;802&quot; /&gt;&lt;height val=&quot;119&quot; /&gt;&lt;hasText val=&quot;0&quot; /&gt;&lt;/Image&gt;&lt;/SmartArtElem&gt;&lt;SmartArtElem id=&quot;{dc8ee69f-c828-4f27-80f9-e82d8489a68e}&quot;&gt;&lt;left val=&quot;326&quot; /&gt;&lt;top val=&quot;350&quot; /&gt;&lt;width val=&quot;122&quot; /&gt;&lt;height val=&quot;242&quot; /&gt;&lt;Image&gt;&lt;filename val=&quot;E:\breeze\content\1650511340\1664510446-1\input\breezo\data\asimages\{3ea74b8c-1493-4c0f-ba1a-0fcdd7f4e794}.png&quot; /&gt;&lt;left val=&quot;326&quot; /&gt;&lt;top val=&quot;350&quot; /&gt;&lt;width val=&quot;122&quot; /&gt;&lt;height val=&quot;242&quot; /&gt;&lt;hasText val=&quot;0&quot; /&gt;&lt;/Image&gt;&lt;/SmartArtElem&gt;&lt;SmartArtElem id=&quot;{8ae397fc-ee67-4ee3-b47f-1ebe30edd8d2}&quot;&gt;&lt;left val=&quot;443&quot; /&gt;&lt;top val=&quot;513&quot; /&gt;&lt;width val=&quot;802&quot; /&gt;&lt;height val=&quot;152&quot; /&gt;&lt;Image&gt;&lt;filename val=&quot;E:\breeze\content\1650511340\1664510446-1\input\breezo\data\asimages\{4a0f528b-a79f-40f3-b8fa-aef0ca512706}.png&quot; /&gt;&lt;left val=&quot;443&quot; /&gt;&lt;top val=&quot;513&quot; /&gt;&lt;width val=&quot;802&quot; /&gt;&lt;height val=&quot;152&quot; /&gt;&lt;hasText val=&quot;0&quot; /&gt;&lt;/Image&gt;&lt;/SmartArtElem&gt;&lt;/SmartArt&gt;"/>
</p:tagLst>
</file>

<file path=ppt/tags/tag98.xml><?xml version="1.0" encoding="utf-8"?>
<p:tagLst xmlns:p="http://schemas.openxmlformats.org/presentationml/2006/main">
  <p:tag name="HTML_SHAPEINFO" val="&lt;SlideThumbPath val=&quot;SlideTemp.PNG&quot;/&gt;"/>
</p:tagLst>
</file>

<file path=ppt/tags/tag9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650511340\1664510446-1\input\breezo\data\asimages\{2271331c-f437-45fc-bfdf-399271f9821e}.png&quot; /&gt;&lt;left val=&quot;0&quot; /&gt;&lt;top val=&quot;100&quot; /&gt;&lt;width val=&quot;1280&quot; /&gt;&lt;height val=&quot;520&quot; /&gt;&lt;hasText val=&quot;1&quot; /&gt;&lt;/Image&gt;&lt;/ThreeDShapeInfo&gt;"/>
</p:tagLst>
</file>

<file path=ppt/theme/theme1.xml><?xml version="1.0" encoding="utf-8"?>
<a:theme xmlns:r="http://schemas.openxmlformats.org/officeDocument/2006/relationships"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Geniş ekran</PresentationFormat>
  <Paragraphs>333</Paragraphs>
  <Slides>27</Slides>
  <Notes>12</Notes>
  <TotalTime>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Calibri Light</vt:lpstr>
      <vt:lpstr>Calibri</vt:lpstr>
      <vt:lpstr>Comic Sans MS</vt:lpstr>
      <vt:lpstr>Wingdings</vt:lpstr>
      <vt:lpstr>Times New Roman</vt:lpstr>
      <vt:lpstr>Bookman T.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Sunusu</dc:title>
  <dc:creator>PC</dc:creator>
  <cp:lastModifiedBy>PC</cp:lastModifiedBy>
  <cp:revision>1</cp:revision>
  <dcterms:created xsi:type="dcterms:W3CDTF">2019-08-16T07:50:32Z</dcterms:created>
  <dcterms:modified xsi:type="dcterms:W3CDTF">2019-08-16T08:19:19Z</dcterms:modified>
</cp:coreProperties>
</file>