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9D5A24-BA86-4483-9C04-06DDC5A5679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9665185-5594-4B14-976E-3CCD16F9161D}">
      <dgm:prSet phldrT="[Metin]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tr-TR" dirty="0" smtClean="0"/>
            <a:t>Türkiye’nin Coğrafi Konumu</a:t>
          </a:r>
          <a:endParaRPr lang="tr-TR" dirty="0"/>
        </a:p>
      </dgm:t>
    </dgm:pt>
    <dgm:pt modelId="{96E2FC46-E0BA-4AA3-9D88-FE3A4C6934BB}" type="parTrans" cxnId="{1AC92D99-D4E9-47C8-9999-383C8D36C62D}">
      <dgm:prSet/>
      <dgm:spPr/>
      <dgm:t>
        <a:bodyPr/>
        <a:lstStyle/>
        <a:p>
          <a:endParaRPr lang="tr-TR"/>
        </a:p>
      </dgm:t>
    </dgm:pt>
    <dgm:pt modelId="{16FF3C73-C3FC-429A-8748-7A0864A8E30D}" type="sibTrans" cxnId="{1AC92D99-D4E9-47C8-9999-383C8D36C62D}">
      <dgm:prSet/>
      <dgm:spPr/>
      <dgm:t>
        <a:bodyPr/>
        <a:lstStyle/>
        <a:p>
          <a:endParaRPr lang="tr-TR"/>
        </a:p>
      </dgm:t>
    </dgm:pt>
    <dgm:pt modelId="{226A99F4-F0AB-49C6-950F-E3512EFB50D0}">
      <dgm:prSet phldrT="[Metin]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tr-TR" dirty="0" smtClean="0"/>
            <a:t>Matematik Konum</a:t>
          </a:r>
          <a:endParaRPr lang="tr-TR" dirty="0"/>
        </a:p>
      </dgm:t>
    </dgm:pt>
    <dgm:pt modelId="{3F9418E0-953B-4445-BA79-9634321B9C59}" type="parTrans" cxnId="{4BD6F3D4-E1C3-451E-BC16-298C9A5B4CAD}">
      <dgm:prSet/>
      <dgm:spPr>
        <a:solidFill>
          <a:schemeClr val="accent2">
            <a:lumMod val="5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tr-TR"/>
        </a:p>
      </dgm:t>
    </dgm:pt>
    <dgm:pt modelId="{223E0A13-B30B-40BE-9036-59646C693476}" type="sibTrans" cxnId="{4BD6F3D4-E1C3-451E-BC16-298C9A5B4CAD}">
      <dgm:prSet/>
      <dgm:spPr/>
      <dgm:t>
        <a:bodyPr/>
        <a:lstStyle/>
        <a:p>
          <a:endParaRPr lang="tr-TR"/>
        </a:p>
      </dgm:t>
    </dgm:pt>
    <dgm:pt modelId="{1C5638AE-210B-49C0-A19B-D0E5D2A8BC70}">
      <dgm:prSet phldrT="[Metin]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tr-TR" dirty="0" smtClean="0"/>
            <a:t>Özel Konum</a:t>
          </a:r>
          <a:endParaRPr lang="tr-TR" dirty="0"/>
        </a:p>
      </dgm:t>
    </dgm:pt>
    <dgm:pt modelId="{5B681F57-1851-4C6A-A731-754F7BCD8839}" type="parTrans" cxnId="{0892C2F4-91AE-4E03-8D65-419CE79696FD}">
      <dgm:prSet/>
      <dgm:spPr>
        <a:solidFill>
          <a:schemeClr val="accent2">
            <a:lumMod val="5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tr-TR"/>
        </a:p>
      </dgm:t>
    </dgm:pt>
    <dgm:pt modelId="{1DAF4579-BAEE-435D-A19B-34FA904CD18B}" type="sibTrans" cxnId="{0892C2F4-91AE-4E03-8D65-419CE79696FD}">
      <dgm:prSet/>
      <dgm:spPr/>
      <dgm:t>
        <a:bodyPr/>
        <a:lstStyle/>
        <a:p>
          <a:endParaRPr lang="tr-TR"/>
        </a:p>
      </dgm:t>
    </dgm:pt>
    <dgm:pt modelId="{225D1C88-D9E4-4A6C-8DFB-DB7A2ACB8EE3}" type="pres">
      <dgm:prSet presAssocID="{FF9D5A24-BA86-4483-9C04-06DDC5A5679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21DFC4F9-0546-4E3E-81E1-FC8E84697D39}" type="pres">
      <dgm:prSet presAssocID="{A9665185-5594-4B14-976E-3CCD16F9161D}" presName="hierRoot1" presStyleCnt="0"/>
      <dgm:spPr/>
    </dgm:pt>
    <dgm:pt modelId="{CA445A8A-4E5F-408D-B279-E2EF9641FD9A}" type="pres">
      <dgm:prSet presAssocID="{A9665185-5594-4B14-976E-3CCD16F9161D}" presName="composite" presStyleCnt="0"/>
      <dgm:spPr/>
    </dgm:pt>
    <dgm:pt modelId="{B91F16EC-5FC4-45DD-A551-DDBEFABBC84F}" type="pres">
      <dgm:prSet presAssocID="{A9665185-5594-4B14-976E-3CCD16F9161D}" presName="background" presStyleLbl="node0" presStyleIdx="0" presStyleCn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50000"/>
            </a:schemeClr>
          </a:solidFill>
        </a:ln>
      </dgm:spPr>
    </dgm:pt>
    <dgm:pt modelId="{F17164A0-D1CC-4399-908C-465E097AC1E7}" type="pres">
      <dgm:prSet presAssocID="{A9665185-5594-4B14-976E-3CCD16F9161D}" presName="text" presStyleLbl="fgAcc0" presStyleIdx="0" presStyleCnt="1" custScaleX="34594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EEF18A3-6034-43C1-9158-6B68496818A7}" type="pres">
      <dgm:prSet presAssocID="{A9665185-5594-4B14-976E-3CCD16F9161D}" presName="hierChild2" presStyleCnt="0"/>
      <dgm:spPr/>
    </dgm:pt>
    <dgm:pt modelId="{A0C78C32-EE18-4AB3-BDE0-0FC244A525DB}" type="pres">
      <dgm:prSet presAssocID="{3F9418E0-953B-4445-BA79-9634321B9C59}" presName="Name10" presStyleLbl="parChTrans1D2" presStyleIdx="0" presStyleCnt="2"/>
      <dgm:spPr/>
      <dgm:t>
        <a:bodyPr/>
        <a:lstStyle/>
        <a:p>
          <a:endParaRPr lang="tr-TR"/>
        </a:p>
      </dgm:t>
    </dgm:pt>
    <dgm:pt modelId="{2D438A17-D956-47D0-8D99-3B26E1FAA776}" type="pres">
      <dgm:prSet presAssocID="{226A99F4-F0AB-49C6-950F-E3512EFB50D0}" presName="hierRoot2" presStyleCnt="0"/>
      <dgm:spPr/>
    </dgm:pt>
    <dgm:pt modelId="{C5D613F9-66F1-46E8-8B76-F62B6B7C692D}" type="pres">
      <dgm:prSet presAssocID="{226A99F4-F0AB-49C6-950F-E3512EFB50D0}" presName="composite2" presStyleCnt="0"/>
      <dgm:spPr/>
    </dgm:pt>
    <dgm:pt modelId="{7A3D4BB2-7AB9-4F3B-A4AB-954CA6AF04D4}" type="pres">
      <dgm:prSet presAssocID="{226A99F4-F0AB-49C6-950F-E3512EFB50D0}" presName="background2" presStyleLbl="node2" presStyleIdx="0" presStyleCnt="2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50000"/>
            </a:schemeClr>
          </a:solidFill>
        </a:ln>
      </dgm:spPr>
    </dgm:pt>
    <dgm:pt modelId="{6B1BFC8B-CF62-4B9F-890D-2D5101E0512A}" type="pres">
      <dgm:prSet presAssocID="{226A99F4-F0AB-49C6-950F-E3512EFB50D0}" presName="text2" presStyleLbl="fgAcc2" presStyleIdx="0" presStyleCnt="2" custScaleX="241285" custLinFactNeighborX="-6704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A6EE161-82F0-43A7-AC76-826FBD5A6CEB}" type="pres">
      <dgm:prSet presAssocID="{226A99F4-F0AB-49C6-950F-E3512EFB50D0}" presName="hierChild3" presStyleCnt="0"/>
      <dgm:spPr/>
    </dgm:pt>
    <dgm:pt modelId="{CF4C8612-3271-414B-97D8-C63F7E94FABD}" type="pres">
      <dgm:prSet presAssocID="{5B681F57-1851-4C6A-A731-754F7BCD8839}" presName="Name10" presStyleLbl="parChTrans1D2" presStyleIdx="1" presStyleCnt="2"/>
      <dgm:spPr/>
      <dgm:t>
        <a:bodyPr/>
        <a:lstStyle/>
        <a:p>
          <a:endParaRPr lang="tr-TR"/>
        </a:p>
      </dgm:t>
    </dgm:pt>
    <dgm:pt modelId="{EC51791E-E1EA-42E5-8A1E-9A32F2A82490}" type="pres">
      <dgm:prSet presAssocID="{1C5638AE-210B-49C0-A19B-D0E5D2A8BC70}" presName="hierRoot2" presStyleCnt="0"/>
      <dgm:spPr/>
    </dgm:pt>
    <dgm:pt modelId="{F63E9241-8199-4D54-B10A-B814131A5CF6}" type="pres">
      <dgm:prSet presAssocID="{1C5638AE-210B-49C0-A19B-D0E5D2A8BC70}" presName="composite2" presStyleCnt="0"/>
      <dgm:spPr/>
    </dgm:pt>
    <dgm:pt modelId="{60E2DC4B-E294-4AE4-808F-5F30E63993DB}" type="pres">
      <dgm:prSet presAssocID="{1C5638AE-210B-49C0-A19B-D0E5D2A8BC70}" presName="background2" presStyleLbl="node2" presStyleIdx="1" presStyleCnt="2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50000"/>
            </a:schemeClr>
          </a:solidFill>
        </a:ln>
      </dgm:spPr>
    </dgm:pt>
    <dgm:pt modelId="{4EDF4470-7BB9-4FE2-8352-BCC3A74841F9}" type="pres">
      <dgm:prSet presAssocID="{1C5638AE-210B-49C0-A19B-D0E5D2A8BC70}" presName="text2" presStyleLbl="fgAcc2" presStyleIdx="1" presStyleCnt="2" custScaleX="241285" custLinFactX="3065" custLinFactNeighborX="1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670BACE-0F21-422A-A112-78A0B561C4DF}" type="pres">
      <dgm:prSet presAssocID="{1C5638AE-210B-49C0-A19B-D0E5D2A8BC70}" presName="hierChild3" presStyleCnt="0"/>
      <dgm:spPr/>
    </dgm:pt>
  </dgm:ptLst>
  <dgm:cxnLst>
    <dgm:cxn modelId="{74001B3D-1C35-4A68-804A-AD366C5DC6AD}" type="presOf" srcId="{5B681F57-1851-4C6A-A731-754F7BCD8839}" destId="{CF4C8612-3271-414B-97D8-C63F7E94FABD}" srcOrd="0" destOrd="0" presId="urn:microsoft.com/office/officeart/2005/8/layout/hierarchy1"/>
    <dgm:cxn modelId="{4BD6F3D4-E1C3-451E-BC16-298C9A5B4CAD}" srcId="{A9665185-5594-4B14-976E-3CCD16F9161D}" destId="{226A99F4-F0AB-49C6-950F-E3512EFB50D0}" srcOrd="0" destOrd="0" parTransId="{3F9418E0-953B-4445-BA79-9634321B9C59}" sibTransId="{223E0A13-B30B-40BE-9036-59646C693476}"/>
    <dgm:cxn modelId="{B03938BB-A94D-445A-92CC-F93231D97A92}" type="presOf" srcId="{3F9418E0-953B-4445-BA79-9634321B9C59}" destId="{A0C78C32-EE18-4AB3-BDE0-0FC244A525DB}" srcOrd="0" destOrd="0" presId="urn:microsoft.com/office/officeart/2005/8/layout/hierarchy1"/>
    <dgm:cxn modelId="{4F808006-DBCC-4D74-B9A1-E1C60B1724EB}" type="presOf" srcId="{A9665185-5594-4B14-976E-3CCD16F9161D}" destId="{F17164A0-D1CC-4399-908C-465E097AC1E7}" srcOrd="0" destOrd="0" presId="urn:microsoft.com/office/officeart/2005/8/layout/hierarchy1"/>
    <dgm:cxn modelId="{0A643119-3512-49CB-AFE6-B4E4B79719D3}" type="presOf" srcId="{226A99F4-F0AB-49C6-950F-E3512EFB50D0}" destId="{6B1BFC8B-CF62-4B9F-890D-2D5101E0512A}" srcOrd="0" destOrd="0" presId="urn:microsoft.com/office/officeart/2005/8/layout/hierarchy1"/>
    <dgm:cxn modelId="{9E9AF184-F77B-44E9-B8E7-E280EBA1FBD7}" type="presOf" srcId="{FF9D5A24-BA86-4483-9C04-06DDC5A56797}" destId="{225D1C88-D9E4-4A6C-8DFB-DB7A2ACB8EE3}" srcOrd="0" destOrd="0" presId="urn:microsoft.com/office/officeart/2005/8/layout/hierarchy1"/>
    <dgm:cxn modelId="{3EB84B6B-FC49-4001-AB13-E6300C0D35CB}" type="presOf" srcId="{1C5638AE-210B-49C0-A19B-D0E5D2A8BC70}" destId="{4EDF4470-7BB9-4FE2-8352-BCC3A74841F9}" srcOrd="0" destOrd="0" presId="urn:microsoft.com/office/officeart/2005/8/layout/hierarchy1"/>
    <dgm:cxn modelId="{0892C2F4-91AE-4E03-8D65-419CE79696FD}" srcId="{A9665185-5594-4B14-976E-3CCD16F9161D}" destId="{1C5638AE-210B-49C0-A19B-D0E5D2A8BC70}" srcOrd="1" destOrd="0" parTransId="{5B681F57-1851-4C6A-A731-754F7BCD8839}" sibTransId="{1DAF4579-BAEE-435D-A19B-34FA904CD18B}"/>
    <dgm:cxn modelId="{1AC92D99-D4E9-47C8-9999-383C8D36C62D}" srcId="{FF9D5A24-BA86-4483-9C04-06DDC5A56797}" destId="{A9665185-5594-4B14-976E-3CCD16F9161D}" srcOrd="0" destOrd="0" parTransId="{96E2FC46-E0BA-4AA3-9D88-FE3A4C6934BB}" sibTransId="{16FF3C73-C3FC-429A-8748-7A0864A8E30D}"/>
    <dgm:cxn modelId="{DD8D4CF5-26BF-4944-85A9-5E8EA9CADF94}" type="presParOf" srcId="{225D1C88-D9E4-4A6C-8DFB-DB7A2ACB8EE3}" destId="{21DFC4F9-0546-4E3E-81E1-FC8E84697D39}" srcOrd="0" destOrd="0" presId="urn:microsoft.com/office/officeart/2005/8/layout/hierarchy1"/>
    <dgm:cxn modelId="{E7812A02-E114-4C42-AEFB-685343DDC45D}" type="presParOf" srcId="{21DFC4F9-0546-4E3E-81E1-FC8E84697D39}" destId="{CA445A8A-4E5F-408D-B279-E2EF9641FD9A}" srcOrd="0" destOrd="0" presId="urn:microsoft.com/office/officeart/2005/8/layout/hierarchy1"/>
    <dgm:cxn modelId="{2DD6EF0F-BC05-4F06-BD92-07485CD41D29}" type="presParOf" srcId="{CA445A8A-4E5F-408D-B279-E2EF9641FD9A}" destId="{B91F16EC-5FC4-45DD-A551-DDBEFABBC84F}" srcOrd="0" destOrd="0" presId="urn:microsoft.com/office/officeart/2005/8/layout/hierarchy1"/>
    <dgm:cxn modelId="{DD4AAAA6-5765-4D88-AB17-1F1FCD607778}" type="presParOf" srcId="{CA445A8A-4E5F-408D-B279-E2EF9641FD9A}" destId="{F17164A0-D1CC-4399-908C-465E097AC1E7}" srcOrd="1" destOrd="0" presId="urn:microsoft.com/office/officeart/2005/8/layout/hierarchy1"/>
    <dgm:cxn modelId="{97209D9B-6B6D-4FBB-A9EE-FD23E901D876}" type="presParOf" srcId="{21DFC4F9-0546-4E3E-81E1-FC8E84697D39}" destId="{4EEF18A3-6034-43C1-9158-6B68496818A7}" srcOrd="1" destOrd="0" presId="urn:microsoft.com/office/officeart/2005/8/layout/hierarchy1"/>
    <dgm:cxn modelId="{A98756F4-10F7-431C-AC6D-D01B2B45AB7D}" type="presParOf" srcId="{4EEF18A3-6034-43C1-9158-6B68496818A7}" destId="{A0C78C32-EE18-4AB3-BDE0-0FC244A525DB}" srcOrd="0" destOrd="0" presId="urn:microsoft.com/office/officeart/2005/8/layout/hierarchy1"/>
    <dgm:cxn modelId="{BD964518-550B-43CF-8BA9-D5C852085F46}" type="presParOf" srcId="{4EEF18A3-6034-43C1-9158-6B68496818A7}" destId="{2D438A17-D956-47D0-8D99-3B26E1FAA776}" srcOrd="1" destOrd="0" presId="urn:microsoft.com/office/officeart/2005/8/layout/hierarchy1"/>
    <dgm:cxn modelId="{C928B56A-4FB0-4838-9B3A-D34D618D785A}" type="presParOf" srcId="{2D438A17-D956-47D0-8D99-3B26E1FAA776}" destId="{C5D613F9-66F1-46E8-8B76-F62B6B7C692D}" srcOrd="0" destOrd="0" presId="urn:microsoft.com/office/officeart/2005/8/layout/hierarchy1"/>
    <dgm:cxn modelId="{59CF1C90-C720-4C02-AE9F-023647B7A5F3}" type="presParOf" srcId="{C5D613F9-66F1-46E8-8B76-F62B6B7C692D}" destId="{7A3D4BB2-7AB9-4F3B-A4AB-954CA6AF04D4}" srcOrd="0" destOrd="0" presId="urn:microsoft.com/office/officeart/2005/8/layout/hierarchy1"/>
    <dgm:cxn modelId="{78313150-1888-4F0B-8998-0B91A3B53281}" type="presParOf" srcId="{C5D613F9-66F1-46E8-8B76-F62B6B7C692D}" destId="{6B1BFC8B-CF62-4B9F-890D-2D5101E0512A}" srcOrd="1" destOrd="0" presId="urn:microsoft.com/office/officeart/2005/8/layout/hierarchy1"/>
    <dgm:cxn modelId="{74C7F653-9072-4415-ACC9-5760695E3635}" type="presParOf" srcId="{2D438A17-D956-47D0-8D99-3B26E1FAA776}" destId="{AA6EE161-82F0-43A7-AC76-826FBD5A6CEB}" srcOrd="1" destOrd="0" presId="urn:microsoft.com/office/officeart/2005/8/layout/hierarchy1"/>
    <dgm:cxn modelId="{0D89CC98-8B0D-46F3-885C-C3C8FC3A582C}" type="presParOf" srcId="{4EEF18A3-6034-43C1-9158-6B68496818A7}" destId="{CF4C8612-3271-414B-97D8-C63F7E94FABD}" srcOrd="2" destOrd="0" presId="urn:microsoft.com/office/officeart/2005/8/layout/hierarchy1"/>
    <dgm:cxn modelId="{16EBB0BB-2E74-4C90-AD69-FA4132A4BFE7}" type="presParOf" srcId="{4EEF18A3-6034-43C1-9158-6B68496818A7}" destId="{EC51791E-E1EA-42E5-8A1E-9A32F2A82490}" srcOrd="3" destOrd="0" presId="urn:microsoft.com/office/officeart/2005/8/layout/hierarchy1"/>
    <dgm:cxn modelId="{DC3EEAD6-DD6C-4901-8567-0BA0CE4463C8}" type="presParOf" srcId="{EC51791E-E1EA-42E5-8A1E-9A32F2A82490}" destId="{F63E9241-8199-4D54-B10A-B814131A5CF6}" srcOrd="0" destOrd="0" presId="urn:microsoft.com/office/officeart/2005/8/layout/hierarchy1"/>
    <dgm:cxn modelId="{B77E902B-C840-43C2-8074-21359B2724CA}" type="presParOf" srcId="{F63E9241-8199-4D54-B10A-B814131A5CF6}" destId="{60E2DC4B-E294-4AE4-808F-5F30E63993DB}" srcOrd="0" destOrd="0" presId="urn:microsoft.com/office/officeart/2005/8/layout/hierarchy1"/>
    <dgm:cxn modelId="{06940BA1-C86F-4416-B1DF-1A44C0293E0A}" type="presParOf" srcId="{F63E9241-8199-4D54-B10A-B814131A5CF6}" destId="{4EDF4470-7BB9-4FE2-8352-BCC3A74841F9}" srcOrd="1" destOrd="0" presId="urn:microsoft.com/office/officeart/2005/8/layout/hierarchy1"/>
    <dgm:cxn modelId="{11F146BE-089D-4313-8AD7-1B9EE40775F7}" type="presParOf" srcId="{EC51791E-E1EA-42E5-8A1E-9A32F2A82490}" destId="{1670BACE-0F21-422A-A112-78A0B561C4D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9E6FCB-93B1-439A-ACBA-0AD27CE292F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26950D2-5BF8-4BAF-BE89-FFD166DBC8C5}">
      <dgm:prSet phldrT="[Metin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l"/>
          <a:r>
            <a:rPr lang="tr-TR" sz="1400" dirty="0" smtClean="0">
              <a:solidFill>
                <a:srgbClr val="002060"/>
              </a:solidFill>
            </a:rPr>
            <a:t>Başlangıç enlemi 0 derece Ekvatordur.</a:t>
          </a:r>
          <a:endParaRPr lang="tr-TR" sz="1400" dirty="0"/>
        </a:p>
      </dgm:t>
    </dgm:pt>
    <dgm:pt modelId="{D41CBE1C-7BC2-481F-BE6E-31DC1DF40D37}" type="parTrans" cxnId="{E572BF56-A1D1-47E7-973B-EE3E94AC2B06}">
      <dgm:prSet/>
      <dgm:spPr/>
      <dgm:t>
        <a:bodyPr/>
        <a:lstStyle/>
        <a:p>
          <a:pPr algn="l"/>
          <a:endParaRPr lang="tr-TR" sz="1600"/>
        </a:p>
      </dgm:t>
    </dgm:pt>
    <dgm:pt modelId="{BE7C310E-772D-4939-9F63-25213E5F0D2C}" type="sibTrans" cxnId="{E572BF56-A1D1-47E7-973B-EE3E94AC2B06}">
      <dgm:prSet/>
      <dgm:spPr/>
      <dgm:t>
        <a:bodyPr/>
        <a:lstStyle/>
        <a:p>
          <a:pPr algn="l"/>
          <a:endParaRPr lang="tr-TR" sz="1600"/>
        </a:p>
      </dgm:t>
    </dgm:pt>
    <dgm:pt modelId="{890084F9-3AB6-4D5F-A358-74BE696B3FBF}">
      <dgm:prSet phldrT="[Metin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l"/>
          <a:r>
            <a:rPr lang="tr-TR" sz="1400" dirty="0" err="1" smtClean="0">
              <a:solidFill>
                <a:srgbClr val="002060"/>
              </a:solidFill>
            </a:rPr>
            <a:t>K.Y.K’de</a:t>
          </a:r>
          <a:r>
            <a:rPr lang="tr-TR" sz="1400" dirty="0" smtClean="0">
              <a:solidFill>
                <a:srgbClr val="002060"/>
              </a:solidFill>
            </a:rPr>
            <a:t> 90 G.Y.K 90 olmak üzere 180 paralel dairesi vardır.</a:t>
          </a:r>
          <a:endParaRPr lang="tr-TR" sz="1400" dirty="0"/>
        </a:p>
      </dgm:t>
    </dgm:pt>
    <dgm:pt modelId="{A8E2C283-BA0A-4452-ACCA-2339AA925772}" type="parTrans" cxnId="{AAD8E04F-325A-4689-9AAB-254E74B0022E}">
      <dgm:prSet/>
      <dgm:spPr/>
      <dgm:t>
        <a:bodyPr/>
        <a:lstStyle/>
        <a:p>
          <a:pPr algn="l"/>
          <a:endParaRPr lang="tr-TR" sz="1600"/>
        </a:p>
      </dgm:t>
    </dgm:pt>
    <dgm:pt modelId="{2314BDF2-DD72-464E-A589-08E83B19A649}" type="sibTrans" cxnId="{AAD8E04F-325A-4689-9AAB-254E74B0022E}">
      <dgm:prSet/>
      <dgm:spPr/>
      <dgm:t>
        <a:bodyPr/>
        <a:lstStyle/>
        <a:p>
          <a:pPr algn="l"/>
          <a:endParaRPr lang="tr-TR" sz="1600"/>
        </a:p>
      </dgm:t>
    </dgm:pt>
    <dgm:pt modelId="{6DE0ADB3-979D-48E6-BF08-8B3B931A3126}">
      <dgm:prSet phldrT="[Metin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l"/>
          <a:r>
            <a:rPr lang="tr-TR" sz="1400" dirty="0" smtClean="0">
              <a:solidFill>
                <a:srgbClr val="002060"/>
              </a:solidFill>
            </a:rPr>
            <a:t>Paralellerin boyları ekvatordan kutuplara gittikçe kısalır.</a:t>
          </a:r>
          <a:endParaRPr lang="tr-TR" sz="1400" dirty="0"/>
        </a:p>
      </dgm:t>
    </dgm:pt>
    <dgm:pt modelId="{83EAF00B-FC40-4F70-B7AD-2DD3FFAA814C}" type="parTrans" cxnId="{D00B763F-C7B8-412F-B1D9-40088CEA1E61}">
      <dgm:prSet/>
      <dgm:spPr/>
      <dgm:t>
        <a:bodyPr/>
        <a:lstStyle/>
        <a:p>
          <a:pPr algn="l"/>
          <a:endParaRPr lang="tr-TR" sz="1600"/>
        </a:p>
      </dgm:t>
    </dgm:pt>
    <dgm:pt modelId="{E51AE14A-9897-4ACA-89B2-E7C88A194D70}" type="sibTrans" cxnId="{D00B763F-C7B8-412F-B1D9-40088CEA1E61}">
      <dgm:prSet/>
      <dgm:spPr/>
      <dgm:t>
        <a:bodyPr/>
        <a:lstStyle/>
        <a:p>
          <a:pPr algn="l"/>
          <a:endParaRPr lang="tr-TR" sz="1600"/>
        </a:p>
      </dgm:t>
    </dgm:pt>
    <dgm:pt modelId="{FAFAD9C6-A03E-4148-8C8A-6DED32167A96}">
      <dgm:prSet phldrT="[Metin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l"/>
          <a:r>
            <a:rPr lang="tr-TR" sz="1400" smtClean="0">
              <a:solidFill>
                <a:srgbClr val="002060"/>
              </a:solidFill>
            </a:rPr>
            <a:t>Ardışık her iki paralel arası her yerde kuş uçuşu 111 km’dir.</a:t>
          </a:r>
          <a:endParaRPr lang="tr-TR" sz="1400" dirty="0"/>
        </a:p>
      </dgm:t>
    </dgm:pt>
    <dgm:pt modelId="{94779CA8-9188-40F8-9670-E395FADD837C}" type="parTrans" cxnId="{33AF4C6D-98AB-4244-954B-6FBF0407C570}">
      <dgm:prSet/>
      <dgm:spPr/>
      <dgm:t>
        <a:bodyPr/>
        <a:lstStyle/>
        <a:p>
          <a:pPr algn="l"/>
          <a:endParaRPr lang="tr-TR" sz="1600"/>
        </a:p>
      </dgm:t>
    </dgm:pt>
    <dgm:pt modelId="{BB4DB41D-A5FC-494C-BE33-CBC463F77EA0}" type="sibTrans" cxnId="{33AF4C6D-98AB-4244-954B-6FBF0407C570}">
      <dgm:prSet/>
      <dgm:spPr/>
      <dgm:t>
        <a:bodyPr/>
        <a:lstStyle/>
        <a:p>
          <a:pPr algn="l"/>
          <a:endParaRPr lang="tr-TR" sz="1600"/>
        </a:p>
      </dgm:t>
    </dgm:pt>
    <dgm:pt modelId="{C0281C6F-7ECA-410B-97A0-95864289C11C}" type="pres">
      <dgm:prSet presAssocID="{149E6FCB-93B1-439A-ACBA-0AD27CE292F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C3EC99C-FB29-451A-9187-3AA85B45F3CF}" type="pres">
      <dgm:prSet presAssocID="{C26950D2-5BF8-4BAF-BE89-FFD166DBC8C5}" presName="composite" presStyleCnt="0"/>
      <dgm:spPr/>
    </dgm:pt>
    <dgm:pt modelId="{E64E0A7C-79D0-4487-8D7B-B3910C06FD44}" type="pres">
      <dgm:prSet presAssocID="{C26950D2-5BF8-4BAF-BE89-FFD166DBC8C5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</dgm:spPr>
    </dgm:pt>
    <dgm:pt modelId="{9576FD99-29C7-4F34-8BA8-1ADBAA00F3CE}" type="pres">
      <dgm:prSet presAssocID="{C26950D2-5BF8-4BAF-BE89-FFD166DBC8C5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42CD6F1-1E57-4B79-B9B1-D1B43669F403}" type="pres">
      <dgm:prSet presAssocID="{BE7C310E-772D-4939-9F63-25213E5F0D2C}" presName="spacing" presStyleCnt="0"/>
      <dgm:spPr/>
    </dgm:pt>
    <dgm:pt modelId="{CE62B0B5-FE89-47E1-880C-D77A86010B0C}" type="pres">
      <dgm:prSet presAssocID="{890084F9-3AB6-4D5F-A358-74BE696B3FBF}" presName="composite" presStyleCnt="0"/>
      <dgm:spPr/>
    </dgm:pt>
    <dgm:pt modelId="{9F05E4D4-C28A-4BC3-BA6E-8D9FBAFF825A}" type="pres">
      <dgm:prSet presAssocID="{890084F9-3AB6-4D5F-A358-74BE696B3FBF}" presName="imgShp" presStyleLbl="fgImgPlace1" presStyleIdx="1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</dgm:spPr>
    </dgm:pt>
    <dgm:pt modelId="{1F8926F0-79C3-4996-BA05-81F0E57BFF56}" type="pres">
      <dgm:prSet presAssocID="{890084F9-3AB6-4D5F-A358-74BE696B3FBF}" presName="txShp" presStyleLbl="node1" presStyleIdx="1" presStyleCnt="4" custScaleY="10872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4EE1B5E-2DE0-4D50-96F9-BE1D6DC240B4}" type="pres">
      <dgm:prSet presAssocID="{2314BDF2-DD72-464E-A589-08E83B19A649}" presName="spacing" presStyleCnt="0"/>
      <dgm:spPr/>
    </dgm:pt>
    <dgm:pt modelId="{897F37E1-05D5-4488-9A94-BD1A9C265752}" type="pres">
      <dgm:prSet presAssocID="{6DE0ADB3-979D-48E6-BF08-8B3B931A3126}" presName="composite" presStyleCnt="0"/>
      <dgm:spPr/>
    </dgm:pt>
    <dgm:pt modelId="{68D4ACBD-B71C-446F-9788-26F985B0ABF4}" type="pres">
      <dgm:prSet presAssocID="{6DE0ADB3-979D-48E6-BF08-8B3B931A3126}" presName="imgShp" presStyleLbl="fgImgPlace1" presStyleIdx="2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</dgm:spPr>
    </dgm:pt>
    <dgm:pt modelId="{B011463D-C27A-42A6-8F50-8A69B74382D7}" type="pres">
      <dgm:prSet presAssocID="{6DE0ADB3-979D-48E6-BF08-8B3B931A3126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BA71D82-2CC1-4B28-81A5-1ADF10F41BC2}" type="pres">
      <dgm:prSet presAssocID="{E51AE14A-9897-4ACA-89B2-E7C88A194D70}" presName="spacing" presStyleCnt="0"/>
      <dgm:spPr/>
    </dgm:pt>
    <dgm:pt modelId="{3EB142EA-2B23-49C3-BB16-6707328B56ED}" type="pres">
      <dgm:prSet presAssocID="{FAFAD9C6-A03E-4148-8C8A-6DED32167A96}" presName="composite" presStyleCnt="0"/>
      <dgm:spPr/>
    </dgm:pt>
    <dgm:pt modelId="{C68A8D86-55F5-40F4-94C9-837900976933}" type="pres">
      <dgm:prSet presAssocID="{FAFAD9C6-A03E-4148-8C8A-6DED32167A96}" presName="imgShp" presStyleLbl="fgImgPlace1" presStyleIdx="3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</dgm:spPr>
    </dgm:pt>
    <dgm:pt modelId="{00A525D5-32EA-4973-A1CC-6ECE208FCE2E}" type="pres">
      <dgm:prSet presAssocID="{FAFAD9C6-A03E-4148-8C8A-6DED32167A96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AEA3AC7-0AD2-419E-9F5D-BACBB01D149D}" type="presOf" srcId="{FAFAD9C6-A03E-4148-8C8A-6DED32167A96}" destId="{00A525D5-32EA-4973-A1CC-6ECE208FCE2E}" srcOrd="0" destOrd="0" presId="urn:microsoft.com/office/officeart/2005/8/layout/vList3"/>
    <dgm:cxn modelId="{E572BF56-A1D1-47E7-973B-EE3E94AC2B06}" srcId="{149E6FCB-93B1-439A-ACBA-0AD27CE292F6}" destId="{C26950D2-5BF8-4BAF-BE89-FFD166DBC8C5}" srcOrd="0" destOrd="0" parTransId="{D41CBE1C-7BC2-481F-BE6E-31DC1DF40D37}" sibTransId="{BE7C310E-772D-4939-9F63-25213E5F0D2C}"/>
    <dgm:cxn modelId="{D00B763F-C7B8-412F-B1D9-40088CEA1E61}" srcId="{149E6FCB-93B1-439A-ACBA-0AD27CE292F6}" destId="{6DE0ADB3-979D-48E6-BF08-8B3B931A3126}" srcOrd="2" destOrd="0" parTransId="{83EAF00B-FC40-4F70-B7AD-2DD3FFAA814C}" sibTransId="{E51AE14A-9897-4ACA-89B2-E7C88A194D70}"/>
    <dgm:cxn modelId="{E895F3D8-480C-4583-9BC1-5EA4A2213DBF}" type="presOf" srcId="{149E6FCB-93B1-439A-ACBA-0AD27CE292F6}" destId="{C0281C6F-7ECA-410B-97A0-95864289C11C}" srcOrd="0" destOrd="0" presId="urn:microsoft.com/office/officeart/2005/8/layout/vList3"/>
    <dgm:cxn modelId="{41EEFFE7-197C-40A5-8842-B3D7F61F7C3F}" type="presOf" srcId="{C26950D2-5BF8-4BAF-BE89-FFD166DBC8C5}" destId="{9576FD99-29C7-4F34-8BA8-1ADBAA00F3CE}" srcOrd="0" destOrd="0" presId="urn:microsoft.com/office/officeart/2005/8/layout/vList3"/>
    <dgm:cxn modelId="{1DE04490-39BE-4E4A-97E8-C6ABCCFBBF50}" type="presOf" srcId="{890084F9-3AB6-4D5F-A358-74BE696B3FBF}" destId="{1F8926F0-79C3-4996-BA05-81F0E57BFF56}" srcOrd="0" destOrd="0" presId="urn:microsoft.com/office/officeart/2005/8/layout/vList3"/>
    <dgm:cxn modelId="{33AF4C6D-98AB-4244-954B-6FBF0407C570}" srcId="{149E6FCB-93B1-439A-ACBA-0AD27CE292F6}" destId="{FAFAD9C6-A03E-4148-8C8A-6DED32167A96}" srcOrd="3" destOrd="0" parTransId="{94779CA8-9188-40F8-9670-E395FADD837C}" sibTransId="{BB4DB41D-A5FC-494C-BE33-CBC463F77EA0}"/>
    <dgm:cxn modelId="{F9287E3A-5B62-4682-A9A5-80077DAAF085}" type="presOf" srcId="{6DE0ADB3-979D-48E6-BF08-8B3B931A3126}" destId="{B011463D-C27A-42A6-8F50-8A69B74382D7}" srcOrd="0" destOrd="0" presId="urn:microsoft.com/office/officeart/2005/8/layout/vList3"/>
    <dgm:cxn modelId="{AAD8E04F-325A-4689-9AAB-254E74B0022E}" srcId="{149E6FCB-93B1-439A-ACBA-0AD27CE292F6}" destId="{890084F9-3AB6-4D5F-A358-74BE696B3FBF}" srcOrd="1" destOrd="0" parTransId="{A8E2C283-BA0A-4452-ACCA-2339AA925772}" sibTransId="{2314BDF2-DD72-464E-A589-08E83B19A649}"/>
    <dgm:cxn modelId="{991D7B2E-F75C-43C1-96C3-BE9164D2E9DC}" type="presParOf" srcId="{C0281C6F-7ECA-410B-97A0-95864289C11C}" destId="{EC3EC99C-FB29-451A-9187-3AA85B45F3CF}" srcOrd="0" destOrd="0" presId="urn:microsoft.com/office/officeart/2005/8/layout/vList3"/>
    <dgm:cxn modelId="{CEA7697E-D737-4C9D-83B7-13EF12DD3195}" type="presParOf" srcId="{EC3EC99C-FB29-451A-9187-3AA85B45F3CF}" destId="{E64E0A7C-79D0-4487-8D7B-B3910C06FD44}" srcOrd="0" destOrd="0" presId="urn:microsoft.com/office/officeart/2005/8/layout/vList3"/>
    <dgm:cxn modelId="{AA911F2A-BEB3-4A70-A19C-CB801681B4D8}" type="presParOf" srcId="{EC3EC99C-FB29-451A-9187-3AA85B45F3CF}" destId="{9576FD99-29C7-4F34-8BA8-1ADBAA00F3CE}" srcOrd="1" destOrd="0" presId="urn:microsoft.com/office/officeart/2005/8/layout/vList3"/>
    <dgm:cxn modelId="{69F3DD6C-4BFB-48E1-9A4E-A3A65B3ADB20}" type="presParOf" srcId="{C0281C6F-7ECA-410B-97A0-95864289C11C}" destId="{842CD6F1-1E57-4B79-B9B1-D1B43669F403}" srcOrd="1" destOrd="0" presId="urn:microsoft.com/office/officeart/2005/8/layout/vList3"/>
    <dgm:cxn modelId="{6F12E2C9-776C-420C-85AD-423B7F8461A1}" type="presParOf" srcId="{C0281C6F-7ECA-410B-97A0-95864289C11C}" destId="{CE62B0B5-FE89-47E1-880C-D77A86010B0C}" srcOrd="2" destOrd="0" presId="urn:microsoft.com/office/officeart/2005/8/layout/vList3"/>
    <dgm:cxn modelId="{26C4C072-8BAE-4428-A01E-0A3F6B6E06E5}" type="presParOf" srcId="{CE62B0B5-FE89-47E1-880C-D77A86010B0C}" destId="{9F05E4D4-C28A-4BC3-BA6E-8D9FBAFF825A}" srcOrd="0" destOrd="0" presId="urn:microsoft.com/office/officeart/2005/8/layout/vList3"/>
    <dgm:cxn modelId="{4C241AAD-8B36-4FB1-982D-068D19126D04}" type="presParOf" srcId="{CE62B0B5-FE89-47E1-880C-D77A86010B0C}" destId="{1F8926F0-79C3-4996-BA05-81F0E57BFF56}" srcOrd="1" destOrd="0" presId="urn:microsoft.com/office/officeart/2005/8/layout/vList3"/>
    <dgm:cxn modelId="{8E1A0446-C3E5-41FE-A4C6-EB1292A0658B}" type="presParOf" srcId="{C0281C6F-7ECA-410B-97A0-95864289C11C}" destId="{64EE1B5E-2DE0-4D50-96F9-BE1D6DC240B4}" srcOrd="3" destOrd="0" presId="urn:microsoft.com/office/officeart/2005/8/layout/vList3"/>
    <dgm:cxn modelId="{D1EC8633-BCD0-46C0-85E1-5FF409C867D3}" type="presParOf" srcId="{C0281C6F-7ECA-410B-97A0-95864289C11C}" destId="{897F37E1-05D5-4488-9A94-BD1A9C265752}" srcOrd="4" destOrd="0" presId="urn:microsoft.com/office/officeart/2005/8/layout/vList3"/>
    <dgm:cxn modelId="{5E355A37-9928-41B4-BBB2-5060D42E5842}" type="presParOf" srcId="{897F37E1-05D5-4488-9A94-BD1A9C265752}" destId="{68D4ACBD-B71C-446F-9788-26F985B0ABF4}" srcOrd="0" destOrd="0" presId="urn:microsoft.com/office/officeart/2005/8/layout/vList3"/>
    <dgm:cxn modelId="{E4EF6927-07FC-49B3-8CA3-47A25C720E59}" type="presParOf" srcId="{897F37E1-05D5-4488-9A94-BD1A9C265752}" destId="{B011463D-C27A-42A6-8F50-8A69B74382D7}" srcOrd="1" destOrd="0" presId="urn:microsoft.com/office/officeart/2005/8/layout/vList3"/>
    <dgm:cxn modelId="{CB52D374-4F82-41E8-99D0-7CDBA1C8BE76}" type="presParOf" srcId="{C0281C6F-7ECA-410B-97A0-95864289C11C}" destId="{2BA71D82-2CC1-4B28-81A5-1ADF10F41BC2}" srcOrd="5" destOrd="0" presId="urn:microsoft.com/office/officeart/2005/8/layout/vList3"/>
    <dgm:cxn modelId="{DA4027C9-28C3-49F8-9C7E-AF38A170340E}" type="presParOf" srcId="{C0281C6F-7ECA-410B-97A0-95864289C11C}" destId="{3EB142EA-2B23-49C3-BB16-6707328B56ED}" srcOrd="6" destOrd="0" presId="urn:microsoft.com/office/officeart/2005/8/layout/vList3"/>
    <dgm:cxn modelId="{C7EEA397-7B3D-4C2C-8B94-85B1ECC0F662}" type="presParOf" srcId="{3EB142EA-2B23-49C3-BB16-6707328B56ED}" destId="{C68A8D86-55F5-40F4-94C9-837900976933}" srcOrd="0" destOrd="0" presId="urn:microsoft.com/office/officeart/2005/8/layout/vList3"/>
    <dgm:cxn modelId="{5D42196A-5F53-47BF-9354-B61AC28F614A}" type="presParOf" srcId="{3EB142EA-2B23-49C3-BB16-6707328B56ED}" destId="{00A525D5-32EA-4973-A1CC-6ECE208FCE2E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65445F-BA50-440F-B066-681D38ED146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7E63376A-C383-4837-A3C6-2E4381A7EB4C}">
      <dgm:prSet phldrT="[Metin]"/>
      <dgm:spPr>
        <a:solidFill>
          <a:srgbClr val="FFEDB7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 algn="l"/>
          <a:r>
            <a:rPr lang="tr-TR" dirty="0" smtClean="0">
              <a:solidFill>
                <a:schemeClr val="tx1"/>
              </a:solidFill>
            </a:rPr>
            <a:t>Başlangıç boylamı 0 derece </a:t>
          </a:r>
          <a:r>
            <a:rPr lang="tr-TR" dirty="0" err="1" smtClean="0">
              <a:solidFill>
                <a:schemeClr val="tx1"/>
              </a:solidFill>
            </a:rPr>
            <a:t>Greenwich’tir</a:t>
          </a:r>
          <a:r>
            <a:rPr lang="tr-TR" dirty="0" smtClean="0">
              <a:solidFill>
                <a:schemeClr val="tx1"/>
              </a:solidFill>
            </a:rPr>
            <a:t>.</a:t>
          </a:r>
          <a:endParaRPr lang="tr-TR" dirty="0">
            <a:solidFill>
              <a:schemeClr val="tx1"/>
            </a:solidFill>
          </a:endParaRPr>
        </a:p>
      </dgm:t>
    </dgm:pt>
    <dgm:pt modelId="{E95FAFEA-F5BF-410E-B4C5-30E9B20E5B74}" type="parTrans" cxnId="{2E83BBBD-622F-4858-83D5-DD9042315A23}">
      <dgm:prSet/>
      <dgm:spPr/>
      <dgm:t>
        <a:bodyPr/>
        <a:lstStyle/>
        <a:p>
          <a:pPr algn="l"/>
          <a:endParaRPr lang="tr-TR">
            <a:solidFill>
              <a:schemeClr val="tx1"/>
            </a:solidFill>
          </a:endParaRPr>
        </a:p>
      </dgm:t>
    </dgm:pt>
    <dgm:pt modelId="{2FA9D40D-77A0-4119-AEFE-E7CB3CF1BA4B}" type="sibTrans" cxnId="{2E83BBBD-622F-4858-83D5-DD9042315A23}">
      <dgm:prSet/>
      <dgm:spPr/>
      <dgm:t>
        <a:bodyPr/>
        <a:lstStyle/>
        <a:p>
          <a:pPr algn="l"/>
          <a:endParaRPr lang="tr-TR">
            <a:solidFill>
              <a:schemeClr val="tx1"/>
            </a:solidFill>
          </a:endParaRPr>
        </a:p>
      </dgm:t>
    </dgm:pt>
    <dgm:pt modelId="{72816339-3BA8-4EA7-AAAA-FEF83BAB67C4}">
      <dgm:prSet phldrT="[Metin]"/>
      <dgm:spPr>
        <a:solidFill>
          <a:srgbClr val="FFEDB7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 algn="l"/>
          <a:r>
            <a:rPr lang="tr-TR" dirty="0" err="1" smtClean="0">
              <a:solidFill>
                <a:schemeClr val="tx1"/>
              </a:solidFill>
            </a:rPr>
            <a:t>D.Y.K.’da</a:t>
          </a:r>
          <a:r>
            <a:rPr lang="tr-TR" dirty="0" smtClean="0">
              <a:solidFill>
                <a:schemeClr val="tx1"/>
              </a:solidFill>
            </a:rPr>
            <a:t> 180 </a:t>
          </a:r>
          <a:r>
            <a:rPr lang="tr-TR" dirty="0" err="1" smtClean="0">
              <a:solidFill>
                <a:schemeClr val="tx1"/>
              </a:solidFill>
            </a:rPr>
            <a:t>B.Y.K’da</a:t>
          </a:r>
          <a:r>
            <a:rPr lang="tr-TR" dirty="0" smtClean="0">
              <a:solidFill>
                <a:schemeClr val="tx1"/>
              </a:solidFill>
            </a:rPr>
            <a:t> 180 toplam 360 meridyen yayı vardır.</a:t>
          </a:r>
          <a:endParaRPr lang="tr-TR" dirty="0">
            <a:solidFill>
              <a:schemeClr val="tx1"/>
            </a:solidFill>
          </a:endParaRPr>
        </a:p>
      </dgm:t>
    </dgm:pt>
    <dgm:pt modelId="{5A0BBDA5-CB22-4925-A008-681295A030B0}" type="parTrans" cxnId="{B0A25B84-6AB2-4DD6-B193-3A403135AD1E}">
      <dgm:prSet/>
      <dgm:spPr/>
      <dgm:t>
        <a:bodyPr/>
        <a:lstStyle/>
        <a:p>
          <a:pPr algn="l"/>
          <a:endParaRPr lang="tr-TR">
            <a:solidFill>
              <a:schemeClr val="tx1"/>
            </a:solidFill>
          </a:endParaRPr>
        </a:p>
      </dgm:t>
    </dgm:pt>
    <dgm:pt modelId="{397F532E-169B-47E8-B4D8-D63384540382}" type="sibTrans" cxnId="{B0A25B84-6AB2-4DD6-B193-3A403135AD1E}">
      <dgm:prSet/>
      <dgm:spPr/>
      <dgm:t>
        <a:bodyPr/>
        <a:lstStyle/>
        <a:p>
          <a:pPr algn="l"/>
          <a:endParaRPr lang="tr-TR">
            <a:solidFill>
              <a:schemeClr val="tx1"/>
            </a:solidFill>
          </a:endParaRPr>
        </a:p>
      </dgm:t>
    </dgm:pt>
    <dgm:pt modelId="{8096D55E-5097-483F-88C2-1C3C987B51DB}">
      <dgm:prSet phldrT="[Metin]"/>
      <dgm:spPr>
        <a:solidFill>
          <a:srgbClr val="FFEDB7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 algn="l"/>
          <a:r>
            <a:rPr lang="tr-TR" dirty="0" smtClean="0">
              <a:solidFill>
                <a:schemeClr val="tx1"/>
              </a:solidFill>
            </a:rPr>
            <a:t>Ardışık iki meridyen arası yalnızca ekvator üzerinde 111 km.’</a:t>
          </a:r>
          <a:r>
            <a:rPr lang="tr-TR" dirty="0" err="1" smtClean="0">
              <a:solidFill>
                <a:schemeClr val="tx1"/>
              </a:solidFill>
            </a:rPr>
            <a:t>dir</a:t>
          </a:r>
          <a:r>
            <a:rPr lang="tr-TR" dirty="0" smtClean="0">
              <a:solidFill>
                <a:schemeClr val="tx1"/>
              </a:solidFill>
            </a:rPr>
            <a:t> (kuş uçuşu)</a:t>
          </a:r>
          <a:endParaRPr lang="tr-TR" dirty="0">
            <a:solidFill>
              <a:schemeClr val="tx1"/>
            </a:solidFill>
          </a:endParaRPr>
        </a:p>
      </dgm:t>
    </dgm:pt>
    <dgm:pt modelId="{970355CB-91D2-469A-B3A7-229008BFAEF4}" type="parTrans" cxnId="{1D4E2C6B-AB97-4027-898F-595730439556}">
      <dgm:prSet/>
      <dgm:spPr/>
      <dgm:t>
        <a:bodyPr/>
        <a:lstStyle/>
        <a:p>
          <a:pPr algn="l"/>
          <a:endParaRPr lang="tr-TR">
            <a:solidFill>
              <a:schemeClr val="tx1"/>
            </a:solidFill>
          </a:endParaRPr>
        </a:p>
      </dgm:t>
    </dgm:pt>
    <dgm:pt modelId="{66065BFA-05F5-42D3-BCDB-76572AC29D85}" type="sibTrans" cxnId="{1D4E2C6B-AB97-4027-898F-595730439556}">
      <dgm:prSet/>
      <dgm:spPr/>
      <dgm:t>
        <a:bodyPr/>
        <a:lstStyle/>
        <a:p>
          <a:pPr algn="l"/>
          <a:endParaRPr lang="tr-TR">
            <a:solidFill>
              <a:schemeClr val="tx1"/>
            </a:solidFill>
          </a:endParaRPr>
        </a:p>
      </dgm:t>
    </dgm:pt>
    <dgm:pt modelId="{FA475BCB-223D-4EE7-BBFB-B1CF14F4EAC8}">
      <dgm:prSet phldrT="[Metin]"/>
      <dgm:spPr>
        <a:solidFill>
          <a:srgbClr val="FFEDB7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 algn="l"/>
          <a:r>
            <a:rPr lang="tr-TR" smtClean="0">
              <a:solidFill>
                <a:schemeClr val="tx1"/>
              </a:solidFill>
            </a:rPr>
            <a:t>Ardışık iki meridyen arası süre olarak her yerde 4 dakikadır.</a:t>
          </a:r>
          <a:endParaRPr lang="tr-TR" dirty="0">
            <a:solidFill>
              <a:schemeClr val="tx1"/>
            </a:solidFill>
          </a:endParaRPr>
        </a:p>
      </dgm:t>
    </dgm:pt>
    <dgm:pt modelId="{6D33AF33-3C9E-430F-897B-34BE9DCAF3A5}" type="parTrans" cxnId="{4B1DCD46-359B-4F70-B63B-E3B6270B9917}">
      <dgm:prSet/>
      <dgm:spPr/>
      <dgm:t>
        <a:bodyPr/>
        <a:lstStyle/>
        <a:p>
          <a:pPr algn="l"/>
          <a:endParaRPr lang="tr-TR">
            <a:solidFill>
              <a:schemeClr val="tx1"/>
            </a:solidFill>
          </a:endParaRPr>
        </a:p>
      </dgm:t>
    </dgm:pt>
    <dgm:pt modelId="{40CDFE1B-8DBE-487A-B5D7-627276E58312}" type="sibTrans" cxnId="{4B1DCD46-359B-4F70-B63B-E3B6270B9917}">
      <dgm:prSet/>
      <dgm:spPr/>
      <dgm:t>
        <a:bodyPr/>
        <a:lstStyle/>
        <a:p>
          <a:pPr algn="l"/>
          <a:endParaRPr lang="tr-TR">
            <a:solidFill>
              <a:schemeClr val="tx1"/>
            </a:solidFill>
          </a:endParaRPr>
        </a:p>
      </dgm:t>
    </dgm:pt>
    <dgm:pt modelId="{001791C9-CF72-440F-9895-8EF1826F7359}" type="pres">
      <dgm:prSet presAssocID="{F965445F-BA50-440F-B066-681D38ED1464}" presName="linearFlow" presStyleCnt="0">
        <dgm:presLayoutVars>
          <dgm:dir/>
          <dgm:resizeHandles val="exact"/>
        </dgm:presLayoutVars>
      </dgm:prSet>
      <dgm:spPr/>
    </dgm:pt>
    <dgm:pt modelId="{4961335D-7321-4800-B071-97C2F14825FF}" type="pres">
      <dgm:prSet presAssocID="{7E63376A-C383-4837-A3C6-2E4381A7EB4C}" presName="composite" presStyleCnt="0"/>
      <dgm:spPr/>
    </dgm:pt>
    <dgm:pt modelId="{660AC4AF-F457-4E05-B9E5-6607AC4F1360}" type="pres">
      <dgm:prSet presAssocID="{7E63376A-C383-4837-A3C6-2E4381A7EB4C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</dgm:spPr>
    </dgm:pt>
    <dgm:pt modelId="{892EEB7E-B6F7-495F-A58A-8FA46317CFEC}" type="pres">
      <dgm:prSet presAssocID="{7E63376A-C383-4837-A3C6-2E4381A7EB4C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C53898-5CD2-43C2-958D-B60C73E07A7D}" type="pres">
      <dgm:prSet presAssocID="{2FA9D40D-77A0-4119-AEFE-E7CB3CF1BA4B}" presName="spacing" presStyleCnt="0"/>
      <dgm:spPr/>
    </dgm:pt>
    <dgm:pt modelId="{77B301C4-FF63-4D63-9816-990CE96F963B}" type="pres">
      <dgm:prSet presAssocID="{72816339-3BA8-4EA7-AAAA-FEF83BAB67C4}" presName="composite" presStyleCnt="0"/>
      <dgm:spPr/>
    </dgm:pt>
    <dgm:pt modelId="{0A4029DA-2520-4E2C-9D67-5971F566102D}" type="pres">
      <dgm:prSet presAssocID="{72816339-3BA8-4EA7-AAAA-FEF83BAB67C4}" presName="imgShp" presStyleLbl="fgImgPlace1" presStyleIdx="1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</dgm:spPr>
    </dgm:pt>
    <dgm:pt modelId="{0346D950-CE2C-42D9-898F-EAAC75E39C32}" type="pres">
      <dgm:prSet presAssocID="{72816339-3BA8-4EA7-AAAA-FEF83BAB67C4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BB4642B-1DEC-44B8-97D4-AAE388948FC8}" type="pres">
      <dgm:prSet presAssocID="{397F532E-169B-47E8-B4D8-D63384540382}" presName="spacing" presStyleCnt="0"/>
      <dgm:spPr/>
    </dgm:pt>
    <dgm:pt modelId="{9AC9E0C0-4D12-4FB7-A124-86E7CCF87D34}" type="pres">
      <dgm:prSet presAssocID="{8096D55E-5097-483F-88C2-1C3C987B51DB}" presName="composite" presStyleCnt="0"/>
      <dgm:spPr/>
    </dgm:pt>
    <dgm:pt modelId="{1786EA55-57A3-4969-B0C7-C0ED3DB6D75C}" type="pres">
      <dgm:prSet presAssocID="{8096D55E-5097-483F-88C2-1C3C987B51DB}" presName="imgShp" presStyleLbl="fgImgPlace1" presStyleIdx="2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</dgm:spPr>
    </dgm:pt>
    <dgm:pt modelId="{01C16D38-4988-4CDE-9440-AC92C8FEF348}" type="pres">
      <dgm:prSet presAssocID="{8096D55E-5097-483F-88C2-1C3C987B51DB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6E0CD7-1BAE-403C-AC51-971B50A52B8D}" type="pres">
      <dgm:prSet presAssocID="{66065BFA-05F5-42D3-BCDB-76572AC29D85}" presName="spacing" presStyleCnt="0"/>
      <dgm:spPr/>
    </dgm:pt>
    <dgm:pt modelId="{A91A6F72-C827-4A4B-9645-269F5ADA1FA6}" type="pres">
      <dgm:prSet presAssocID="{FA475BCB-223D-4EE7-BBFB-B1CF14F4EAC8}" presName="composite" presStyleCnt="0"/>
      <dgm:spPr/>
    </dgm:pt>
    <dgm:pt modelId="{45807CEB-BF0D-433F-9E53-D337B10BDDCD}" type="pres">
      <dgm:prSet presAssocID="{FA475BCB-223D-4EE7-BBFB-B1CF14F4EAC8}" presName="imgShp" presStyleLbl="fgImgPlace1" presStyleIdx="3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</dgm:spPr>
    </dgm:pt>
    <dgm:pt modelId="{BE6E21F2-6A84-48EF-B262-1AA1E1D285AF}" type="pres">
      <dgm:prSet presAssocID="{FA475BCB-223D-4EE7-BBFB-B1CF14F4EAC8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86B39DF-0A3B-4C7E-A263-33474494CDEE}" type="presOf" srcId="{72816339-3BA8-4EA7-AAAA-FEF83BAB67C4}" destId="{0346D950-CE2C-42D9-898F-EAAC75E39C32}" srcOrd="0" destOrd="0" presId="urn:microsoft.com/office/officeart/2005/8/layout/vList3"/>
    <dgm:cxn modelId="{B0A25B84-6AB2-4DD6-B193-3A403135AD1E}" srcId="{F965445F-BA50-440F-B066-681D38ED1464}" destId="{72816339-3BA8-4EA7-AAAA-FEF83BAB67C4}" srcOrd="1" destOrd="0" parTransId="{5A0BBDA5-CB22-4925-A008-681295A030B0}" sibTransId="{397F532E-169B-47E8-B4D8-D63384540382}"/>
    <dgm:cxn modelId="{1D4E2C6B-AB97-4027-898F-595730439556}" srcId="{F965445F-BA50-440F-B066-681D38ED1464}" destId="{8096D55E-5097-483F-88C2-1C3C987B51DB}" srcOrd="2" destOrd="0" parTransId="{970355CB-91D2-469A-B3A7-229008BFAEF4}" sibTransId="{66065BFA-05F5-42D3-BCDB-76572AC29D85}"/>
    <dgm:cxn modelId="{2E83BBBD-622F-4858-83D5-DD9042315A23}" srcId="{F965445F-BA50-440F-B066-681D38ED1464}" destId="{7E63376A-C383-4837-A3C6-2E4381A7EB4C}" srcOrd="0" destOrd="0" parTransId="{E95FAFEA-F5BF-410E-B4C5-30E9B20E5B74}" sibTransId="{2FA9D40D-77A0-4119-AEFE-E7CB3CF1BA4B}"/>
    <dgm:cxn modelId="{55718424-A748-412C-9828-AEB417EF38AC}" type="presOf" srcId="{7E63376A-C383-4837-A3C6-2E4381A7EB4C}" destId="{892EEB7E-B6F7-495F-A58A-8FA46317CFEC}" srcOrd="0" destOrd="0" presId="urn:microsoft.com/office/officeart/2005/8/layout/vList3"/>
    <dgm:cxn modelId="{A6E36F0E-4709-4A8B-8A14-0D3A2E5FA148}" type="presOf" srcId="{8096D55E-5097-483F-88C2-1C3C987B51DB}" destId="{01C16D38-4988-4CDE-9440-AC92C8FEF348}" srcOrd="0" destOrd="0" presId="urn:microsoft.com/office/officeart/2005/8/layout/vList3"/>
    <dgm:cxn modelId="{929403E5-4C0C-4EF2-8DD3-4CFDFE88F2D8}" type="presOf" srcId="{FA475BCB-223D-4EE7-BBFB-B1CF14F4EAC8}" destId="{BE6E21F2-6A84-48EF-B262-1AA1E1D285AF}" srcOrd="0" destOrd="0" presId="urn:microsoft.com/office/officeart/2005/8/layout/vList3"/>
    <dgm:cxn modelId="{4B1DCD46-359B-4F70-B63B-E3B6270B9917}" srcId="{F965445F-BA50-440F-B066-681D38ED1464}" destId="{FA475BCB-223D-4EE7-BBFB-B1CF14F4EAC8}" srcOrd="3" destOrd="0" parTransId="{6D33AF33-3C9E-430F-897B-34BE9DCAF3A5}" sibTransId="{40CDFE1B-8DBE-487A-B5D7-627276E58312}"/>
    <dgm:cxn modelId="{4947C88B-7133-46A8-87D3-47C2D7C01967}" type="presOf" srcId="{F965445F-BA50-440F-B066-681D38ED1464}" destId="{001791C9-CF72-440F-9895-8EF1826F7359}" srcOrd="0" destOrd="0" presId="urn:microsoft.com/office/officeart/2005/8/layout/vList3"/>
    <dgm:cxn modelId="{E13E0D6E-55B6-4114-8EEC-1550EE174082}" type="presParOf" srcId="{001791C9-CF72-440F-9895-8EF1826F7359}" destId="{4961335D-7321-4800-B071-97C2F14825FF}" srcOrd="0" destOrd="0" presId="urn:microsoft.com/office/officeart/2005/8/layout/vList3"/>
    <dgm:cxn modelId="{85E9A0BF-5FC3-4CD0-94AC-272D94ED943D}" type="presParOf" srcId="{4961335D-7321-4800-B071-97C2F14825FF}" destId="{660AC4AF-F457-4E05-B9E5-6607AC4F1360}" srcOrd="0" destOrd="0" presId="urn:microsoft.com/office/officeart/2005/8/layout/vList3"/>
    <dgm:cxn modelId="{23D6F116-C439-4EA2-8B25-B6B61A1E31EC}" type="presParOf" srcId="{4961335D-7321-4800-B071-97C2F14825FF}" destId="{892EEB7E-B6F7-495F-A58A-8FA46317CFEC}" srcOrd="1" destOrd="0" presId="urn:microsoft.com/office/officeart/2005/8/layout/vList3"/>
    <dgm:cxn modelId="{95FE29FE-9269-43C0-890D-2E0B3ACF14BF}" type="presParOf" srcId="{001791C9-CF72-440F-9895-8EF1826F7359}" destId="{2DC53898-5CD2-43C2-958D-B60C73E07A7D}" srcOrd="1" destOrd="0" presId="urn:microsoft.com/office/officeart/2005/8/layout/vList3"/>
    <dgm:cxn modelId="{09DB0EF6-1605-4383-B6F8-88CAAAFBB642}" type="presParOf" srcId="{001791C9-CF72-440F-9895-8EF1826F7359}" destId="{77B301C4-FF63-4D63-9816-990CE96F963B}" srcOrd="2" destOrd="0" presId="urn:microsoft.com/office/officeart/2005/8/layout/vList3"/>
    <dgm:cxn modelId="{1AF8FFCD-7FB2-4F69-AACF-196202872B91}" type="presParOf" srcId="{77B301C4-FF63-4D63-9816-990CE96F963B}" destId="{0A4029DA-2520-4E2C-9D67-5971F566102D}" srcOrd="0" destOrd="0" presId="urn:microsoft.com/office/officeart/2005/8/layout/vList3"/>
    <dgm:cxn modelId="{D5DFE272-52A9-44AE-B21A-300EC1F20DC5}" type="presParOf" srcId="{77B301C4-FF63-4D63-9816-990CE96F963B}" destId="{0346D950-CE2C-42D9-898F-EAAC75E39C32}" srcOrd="1" destOrd="0" presId="urn:microsoft.com/office/officeart/2005/8/layout/vList3"/>
    <dgm:cxn modelId="{29F7D7F5-C187-4801-BA85-40390DAD0F59}" type="presParOf" srcId="{001791C9-CF72-440F-9895-8EF1826F7359}" destId="{CBB4642B-1DEC-44B8-97D4-AAE388948FC8}" srcOrd="3" destOrd="0" presId="urn:microsoft.com/office/officeart/2005/8/layout/vList3"/>
    <dgm:cxn modelId="{A92C29F3-3FB6-4760-8A28-86A16EBAB812}" type="presParOf" srcId="{001791C9-CF72-440F-9895-8EF1826F7359}" destId="{9AC9E0C0-4D12-4FB7-A124-86E7CCF87D34}" srcOrd="4" destOrd="0" presId="urn:microsoft.com/office/officeart/2005/8/layout/vList3"/>
    <dgm:cxn modelId="{977836CF-5BEC-45C5-9161-7E082955BED6}" type="presParOf" srcId="{9AC9E0C0-4D12-4FB7-A124-86E7CCF87D34}" destId="{1786EA55-57A3-4969-B0C7-C0ED3DB6D75C}" srcOrd="0" destOrd="0" presId="urn:microsoft.com/office/officeart/2005/8/layout/vList3"/>
    <dgm:cxn modelId="{E48AF6BB-34A7-4E35-9377-1D68C0BEA1C6}" type="presParOf" srcId="{9AC9E0C0-4D12-4FB7-A124-86E7CCF87D34}" destId="{01C16D38-4988-4CDE-9440-AC92C8FEF348}" srcOrd="1" destOrd="0" presId="urn:microsoft.com/office/officeart/2005/8/layout/vList3"/>
    <dgm:cxn modelId="{BA841B3E-306D-4252-8448-F3C7F34EB027}" type="presParOf" srcId="{001791C9-CF72-440F-9895-8EF1826F7359}" destId="{7F6E0CD7-1BAE-403C-AC51-971B50A52B8D}" srcOrd="5" destOrd="0" presId="urn:microsoft.com/office/officeart/2005/8/layout/vList3"/>
    <dgm:cxn modelId="{788AD21B-213F-44B1-AF93-E4753D13B4AF}" type="presParOf" srcId="{001791C9-CF72-440F-9895-8EF1826F7359}" destId="{A91A6F72-C827-4A4B-9645-269F5ADA1FA6}" srcOrd="6" destOrd="0" presId="urn:microsoft.com/office/officeart/2005/8/layout/vList3"/>
    <dgm:cxn modelId="{5CAA849F-4DFF-4769-8BCB-6397266887E9}" type="presParOf" srcId="{A91A6F72-C827-4A4B-9645-269F5ADA1FA6}" destId="{45807CEB-BF0D-433F-9E53-D337B10BDDCD}" srcOrd="0" destOrd="0" presId="urn:microsoft.com/office/officeart/2005/8/layout/vList3"/>
    <dgm:cxn modelId="{DE4729A0-AA9D-474F-865A-86E33D7DD546}" type="presParOf" srcId="{A91A6F72-C827-4A4B-9645-269F5ADA1FA6}" destId="{BE6E21F2-6A84-48EF-B262-1AA1E1D285A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D54358-F40F-4051-A6F6-217AEADA19A7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3D2CAA5A-98B2-4027-9822-66E01436CD4E}">
      <dgm:prSet phldrT="[Metin]" custT="1"/>
      <dgm:spPr/>
      <dgm:t>
        <a:bodyPr/>
        <a:lstStyle/>
        <a:p>
          <a:pPr algn="just"/>
          <a:r>
            <a:rPr lang="tr-TR" sz="1400" b="1" dirty="0" smtClean="0"/>
            <a:t>                                           10 DM saat 12:00</a:t>
          </a:r>
        </a:p>
        <a:p>
          <a:pPr algn="just"/>
          <a:r>
            <a:rPr lang="tr-TR" sz="1400" b="1" dirty="0" smtClean="0"/>
            <a:t>                                               20 DM saat ?</a:t>
          </a:r>
        </a:p>
        <a:p>
          <a:pPr algn="just"/>
          <a:r>
            <a:rPr lang="tr-TR" sz="1200" dirty="0" smtClean="0"/>
            <a:t>                                       </a:t>
          </a:r>
          <a:r>
            <a:rPr lang="tr-TR" sz="1200" b="1" dirty="0" smtClean="0"/>
            <a:t>20</a:t>
          </a:r>
          <a:r>
            <a:rPr lang="tr-TR" sz="1200" dirty="0" smtClean="0"/>
            <a:t> </a:t>
          </a:r>
          <a:r>
            <a:rPr lang="tr-TR" sz="1200" b="1" dirty="0" smtClean="0"/>
            <a:t>B</a:t>
          </a:r>
          <a:r>
            <a:rPr lang="tr-TR" sz="1200" dirty="0" smtClean="0"/>
            <a:t>          0         10DM       </a:t>
          </a:r>
          <a:r>
            <a:rPr lang="tr-TR" sz="1200" b="1" dirty="0" smtClean="0"/>
            <a:t>20DM </a:t>
          </a:r>
        </a:p>
        <a:p>
          <a:pPr algn="just"/>
          <a:r>
            <a:rPr lang="tr-TR" sz="1200" dirty="0" smtClean="0"/>
            <a:t>      20+10=30</a:t>
          </a:r>
        </a:p>
        <a:p>
          <a:pPr algn="just"/>
          <a:r>
            <a:rPr lang="tr-TR" sz="1200" dirty="0" smtClean="0"/>
            <a:t>      30x4=120                                                                  </a:t>
          </a:r>
        </a:p>
        <a:p>
          <a:pPr algn="just"/>
          <a:r>
            <a:rPr lang="tr-TR" sz="1200" dirty="0" smtClean="0"/>
            <a:t>        2:00                                                                                  20-10=10</a:t>
          </a:r>
        </a:p>
        <a:p>
          <a:pPr algn="just"/>
          <a:r>
            <a:rPr lang="tr-TR" sz="1200" dirty="0" smtClean="0"/>
            <a:t>12:00                                                                                         10x4’=  40’     </a:t>
          </a:r>
        </a:p>
        <a:p>
          <a:pPr algn="just"/>
          <a:r>
            <a:rPr lang="tr-TR" sz="1200" dirty="0" smtClean="0"/>
            <a:t>  2:00                                                                                                12:00</a:t>
          </a:r>
        </a:p>
        <a:p>
          <a:pPr algn="just"/>
          <a:r>
            <a:rPr lang="tr-TR" sz="1200" b="1" dirty="0" smtClean="0"/>
            <a:t>10:00 </a:t>
          </a:r>
          <a:r>
            <a:rPr lang="tr-TR" sz="1200" dirty="0" smtClean="0"/>
            <a:t>                                                                                                    40’</a:t>
          </a:r>
        </a:p>
        <a:p>
          <a:pPr algn="just"/>
          <a:r>
            <a:rPr lang="tr-TR" sz="1200" b="1" dirty="0" smtClean="0"/>
            <a:t>                                                                                                          12:40</a:t>
          </a:r>
          <a:endParaRPr lang="tr-TR" sz="1200" b="1" dirty="0"/>
        </a:p>
      </dgm:t>
    </dgm:pt>
    <dgm:pt modelId="{B892C48F-B910-4522-BDE8-F1602EB4D70E}" type="parTrans" cxnId="{E2D5FC54-969D-4B28-8B5B-362FD3703E65}">
      <dgm:prSet/>
      <dgm:spPr/>
      <dgm:t>
        <a:bodyPr/>
        <a:lstStyle/>
        <a:p>
          <a:endParaRPr lang="tr-TR"/>
        </a:p>
      </dgm:t>
    </dgm:pt>
    <dgm:pt modelId="{B2ED290F-22ED-4A30-A64A-5C26CE2B301F}" type="sibTrans" cxnId="{E2D5FC54-969D-4B28-8B5B-362FD3703E65}">
      <dgm:prSet/>
      <dgm:spPr/>
      <dgm:t>
        <a:bodyPr/>
        <a:lstStyle/>
        <a:p>
          <a:endParaRPr lang="tr-TR"/>
        </a:p>
      </dgm:t>
    </dgm:pt>
    <dgm:pt modelId="{DBBCC123-5437-468D-9179-17A02D9BC02F}">
      <dgm:prSet phldrT="[Metin]" custT="1"/>
      <dgm:spPr>
        <a:noFill/>
        <a:ln>
          <a:noFill/>
        </a:ln>
      </dgm:spPr>
      <dgm:t>
        <a:bodyPr/>
        <a:lstStyle/>
        <a:p>
          <a:endParaRPr lang="tr-TR" sz="2000" dirty="0">
            <a:solidFill>
              <a:srgbClr val="C00000"/>
            </a:solidFill>
          </a:endParaRPr>
        </a:p>
      </dgm:t>
    </dgm:pt>
    <dgm:pt modelId="{25C6A9B2-F592-4B5C-936A-71D6332D7348}" type="sibTrans" cxnId="{C0264BB2-837E-44E0-900C-5C86FAEC728A}">
      <dgm:prSet/>
      <dgm:spPr/>
      <dgm:t>
        <a:bodyPr/>
        <a:lstStyle/>
        <a:p>
          <a:endParaRPr lang="tr-TR"/>
        </a:p>
      </dgm:t>
    </dgm:pt>
    <dgm:pt modelId="{6D47077B-2588-4FF0-BF01-96532A2F7792}" type="parTrans" cxnId="{C0264BB2-837E-44E0-900C-5C86FAEC728A}">
      <dgm:prSet/>
      <dgm:spPr/>
      <dgm:t>
        <a:bodyPr/>
        <a:lstStyle/>
        <a:p>
          <a:endParaRPr lang="tr-TR"/>
        </a:p>
      </dgm:t>
    </dgm:pt>
    <dgm:pt modelId="{59B1CED4-21C3-42EE-A213-513ECB1151EF}" type="pres">
      <dgm:prSet presAssocID="{62D54358-F40F-4051-A6F6-217AEADA19A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C4A9C00-BFF2-451C-A628-474ED8AFCE53}" type="pres">
      <dgm:prSet presAssocID="{DBBCC123-5437-468D-9179-17A02D9BC02F}" presName="compNode" presStyleCnt="0"/>
      <dgm:spPr/>
    </dgm:pt>
    <dgm:pt modelId="{42EC1783-EA4E-405A-93D0-95529C5C96A0}" type="pres">
      <dgm:prSet presAssocID="{DBBCC123-5437-468D-9179-17A02D9BC02F}" presName="aNode" presStyleLbl="bgShp" presStyleIdx="0" presStyleCnt="1" custLinFactNeighborX="434" custLinFactNeighborY="-638"/>
      <dgm:spPr/>
      <dgm:t>
        <a:bodyPr/>
        <a:lstStyle/>
        <a:p>
          <a:endParaRPr lang="tr-TR"/>
        </a:p>
      </dgm:t>
    </dgm:pt>
    <dgm:pt modelId="{662F8C53-B720-4971-A99D-A7BDAE1B8E27}" type="pres">
      <dgm:prSet presAssocID="{DBBCC123-5437-468D-9179-17A02D9BC02F}" presName="textNode" presStyleLbl="bgShp" presStyleIdx="0" presStyleCnt="1"/>
      <dgm:spPr/>
      <dgm:t>
        <a:bodyPr/>
        <a:lstStyle/>
        <a:p>
          <a:endParaRPr lang="tr-TR"/>
        </a:p>
      </dgm:t>
    </dgm:pt>
    <dgm:pt modelId="{5CE40CE6-40CC-4C9D-BBBD-4D1AA26F1E54}" type="pres">
      <dgm:prSet presAssocID="{DBBCC123-5437-468D-9179-17A02D9BC02F}" presName="compChildNode" presStyleCnt="0"/>
      <dgm:spPr/>
    </dgm:pt>
    <dgm:pt modelId="{4C9C9ED0-FBE3-43BD-BD2A-D4BB44DFBDE4}" type="pres">
      <dgm:prSet presAssocID="{DBBCC123-5437-468D-9179-17A02D9BC02F}" presName="theInnerList" presStyleCnt="0"/>
      <dgm:spPr/>
    </dgm:pt>
    <dgm:pt modelId="{06220228-6ABB-428B-A9A4-305DDE32818E}" type="pres">
      <dgm:prSet presAssocID="{3D2CAA5A-98B2-4027-9822-66E01436CD4E}" presName="childNode" presStyleLbl="node1" presStyleIdx="0" presStyleCnt="1" custScaleX="112026" custScaleY="119982" custLinFactNeighborX="-914" custLinFactNeighborY="-1105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7CC9E2D-C301-45F2-9C9A-9FF5DADCCCD2}" type="presOf" srcId="{62D54358-F40F-4051-A6F6-217AEADA19A7}" destId="{59B1CED4-21C3-42EE-A213-513ECB1151EF}" srcOrd="0" destOrd="0" presId="urn:microsoft.com/office/officeart/2005/8/layout/lProcess2"/>
    <dgm:cxn modelId="{18682115-64FF-41F2-B965-41DD9EAFF0BC}" type="presOf" srcId="{DBBCC123-5437-468D-9179-17A02D9BC02F}" destId="{662F8C53-B720-4971-A99D-A7BDAE1B8E27}" srcOrd="1" destOrd="0" presId="urn:microsoft.com/office/officeart/2005/8/layout/lProcess2"/>
    <dgm:cxn modelId="{C0264BB2-837E-44E0-900C-5C86FAEC728A}" srcId="{62D54358-F40F-4051-A6F6-217AEADA19A7}" destId="{DBBCC123-5437-468D-9179-17A02D9BC02F}" srcOrd="0" destOrd="0" parTransId="{6D47077B-2588-4FF0-BF01-96532A2F7792}" sibTransId="{25C6A9B2-F592-4B5C-936A-71D6332D7348}"/>
    <dgm:cxn modelId="{02CC5412-7FBF-4922-8F3D-5509B47B529E}" type="presOf" srcId="{3D2CAA5A-98B2-4027-9822-66E01436CD4E}" destId="{06220228-6ABB-428B-A9A4-305DDE32818E}" srcOrd="0" destOrd="0" presId="urn:microsoft.com/office/officeart/2005/8/layout/lProcess2"/>
    <dgm:cxn modelId="{380D311F-B71C-40EA-8969-C763C84C8A33}" type="presOf" srcId="{DBBCC123-5437-468D-9179-17A02D9BC02F}" destId="{42EC1783-EA4E-405A-93D0-95529C5C96A0}" srcOrd="0" destOrd="0" presId="urn:microsoft.com/office/officeart/2005/8/layout/lProcess2"/>
    <dgm:cxn modelId="{E2D5FC54-969D-4B28-8B5B-362FD3703E65}" srcId="{DBBCC123-5437-468D-9179-17A02D9BC02F}" destId="{3D2CAA5A-98B2-4027-9822-66E01436CD4E}" srcOrd="0" destOrd="0" parTransId="{B892C48F-B910-4522-BDE8-F1602EB4D70E}" sibTransId="{B2ED290F-22ED-4A30-A64A-5C26CE2B301F}"/>
    <dgm:cxn modelId="{AD6C3658-92F0-46C1-85F8-3FE3647B98C2}" type="presParOf" srcId="{59B1CED4-21C3-42EE-A213-513ECB1151EF}" destId="{EC4A9C00-BFF2-451C-A628-474ED8AFCE53}" srcOrd="0" destOrd="0" presId="urn:microsoft.com/office/officeart/2005/8/layout/lProcess2"/>
    <dgm:cxn modelId="{6905EB1E-E529-453E-B716-D8751A543902}" type="presParOf" srcId="{EC4A9C00-BFF2-451C-A628-474ED8AFCE53}" destId="{42EC1783-EA4E-405A-93D0-95529C5C96A0}" srcOrd="0" destOrd="0" presId="urn:microsoft.com/office/officeart/2005/8/layout/lProcess2"/>
    <dgm:cxn modelId="{EE9F00B8-37F9-4DDD-9151-BADF7724DFD7}" type="presParOf" srcId="{EC4A9C00-BFF2-451C-A628-474ED8AFCE53}" destId="{662F8C53-B720-4971-A99D-A7BDAE1B8E27}" srcOrd="1" destOrd="0" presId="urn:microsoft.com/office/officeart/2005/8/layout/lProcess2"/>
    <dgm:cxn modelId="{031026CE-9C2E-4BF8-9765-D066E42E3E91}" type="presParOf" srcId="{EC4A9C00-BFF2-451C-A628-474ED8AFCE53}" destId="{5CE40CE6-40CC-4C9D-BBBD-4D1AA26F1E54}" srcOrd="2" destOrd="0" presId="urn:microsoft.com/office/officeart/2005/8/layout/lProcess2"/>
    <dgm:cxn modelId="{9A21F324-4118-4DF1-9C9C-8386F57E0CE5}" type="presParOf" srcId="{5CE40CE6-40CC-4C9D-BBBD-4D1AA26F1E54}" destId="{4C9C9ED0-FBE3-43BD-BD2A-D4BB44DFBDE4}" srcOrd="0" destOrd="0" presId="urn:microsoft.com/office/officeart/2005/8/layout/lProcess2"/>
    <dgm:cxn modelId="{C54D9AA5-77BE-41B7-9586-362B823F2750}" type="presParOf" srcId="{4C9C9ED0-FBE3-43BD-BD2A-D4BB44DFBDE4}" destId="{06220228-6ABB-428B-A9A4-305DDE32818E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60E80F-6C20-4C18-BBA0-6464BC6A63F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07FAFDEB-4048-499C-AD2E-8FA3D25406DE}">
      <dgm:prSet phldrT="[Metin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tr-TR" sz="1800" b="0" dirty="0" smtClean="0">
              <a:solidFill>
                <a:schemeClr val="tx1"/>
              </a:solidFill>
            </a:rPr>
            <a:t>Anadolu bir yarımadadır. </a:t>
          </a:r>
          <a:endParaRPr lang="tr-TR" sz="1800" b="0" dirty="0">
            <a:solidFill>
              <a:schemeClr val="tx1"/>
            </a:solidFill>
          </a:endParaRPr>
        </a:p>
      </dgm:t>
    </dgm:pt>
    <dgm:pt modelId="{323912E4-644F-4E61-B40E-65694CAA077A}" type="parTrans" cxnId="{615987FC-DE70-4389-B2E1-6D8572792C09}">
      <dgm:prSet/>
      <dgm:spPr/>
      <dgm:t>
        <a:bodyPr/>
        <a:lstStyle/>
        <a:p>
          <a:endParaRPr lang="tr-TR"/>
        </a:p>
      </dgm:t>
    </dgm:pt>
    <dgm:pt modelId="{824C2523-B0D9-444A-9B32-22E0E7EE4FE2}" type="sibTrans" cxnId="{615987FC-DE70-4389-B2E1-6D8572792C09}">
      <dgm:prSet/>
      <dgm:spPr/>
      <dgm:t>
        <a:bodyPr/>
        <a:lstStyle/>
        <a:p>
          <a:endParaRPr lang="tr-TR"/>
        </a:p>
      </dgm:t>
    </dgm:pt>
    <dgm:pt modelId="{00B1157A-4855-46B8-A51C-06DE15BF73AA}">
      <dgm:prSet phldrT="[Metin]" custT="1"/>
      <dgm:spPr>
        <a:solidFill>
          <a:srgbClr val="F1D3E1"/>
        </a:solidFill>
        <a:ln>
          <a:solidFill>
            <a:srgbClr val="FF9999"/>
          </a:solidFill>
        </a:ln>
      </dgm:spPr>
      <dgm:t>
        <a:bodyPr/>
        <a:lstStyle/>
        <a:p>
          <a:r>
            <a:rPr lang="tr-TR" sz="1800" b="0" dirty="0" smtClean="0">
              <a:solidFill>
                <a:schemeClr val="tx1"/>
              </a:solidFill>
            </a:rPr>
            <a:t>Ortalama</a:t>
          </a:r>
          <a:r>
            <a:rPr lang="tr-TR" sz="1800" b="0" baseline="0" dirty="0" smtClean="0">
              <a:solidFill>
                <a:schemeClr val="tx1"/>
              </a:solidFill>
            </a:rPr>
            <a:t> yükseltisi fazladır.</a:t>
          </a:r>
          <a:endParaRPr lang="tr-TR" sz="1800" b="0" dirty="0">
            <a:solidFill>
              <a:schemeClr val="tx1"/>
            </a:solidFill>
          </a:endParaRPr>
        </a:p>
      </dgm:t>
    </dgm:pt>
    <dgm:pt modelId="{AD917F73-E391-49AC-AA38-2DF6D6B47AE4}" type="parTrans" cxnId="{9224E4A2-1D13-40A9-8F32-290C7A52A7BA}">
      <dgm:prSet/>
      <dgm:spPr/>
      <dgm:t>
        <a:bodyPr/>
        <a:lstStyle/>
        <a:p>
          <a:endParaRPr lang="tr-TR"/>
        </a:p>
      </dgm:t>
    </dgm:pt>
    <dgm:pt modelId="{E64F5620-92D0-42C0-9BC9-4C8E169004C8}" type="sibTrans" cxnId="{9224E4A2-1D13-40A9-8F32-290C7A52A7BA}">
      <dgm:prSet/>
      <dgm:spPr/>
      <dgm:t>
        <a:bodyPr/>
        <a:lstStyle/>
        <a:p>
          <a:endParaRPr lang="tr-TR"/>
        </a:p>
      </dgm:t>
    </dgm:pt>
    <dgm:pt modelId="{91075B93-03B0-418A-8B99-1A04779B372E}">
      <dgm:prSet phldrT="[Metin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tr-TR" sz="1800" b="0" dirty="0" smtClean="0">
              <a:solidFill>
                <a:schemeClr val="tx1"/>
              </a:solidFill>
            </a:rPr>
            <a:t>Dağlar genelde doğu-batı yönlü uzanır.</a:t>
          </a:r>
          <a:endParaRPr lang="tr-TR" sz="1800" b="0" dirty="0">
            <a:solidFill>
              <a:schemeClr val="tx1"/>
            </a:solidFill>
          </a:endParaRPr>
        </a:p>
      </dgm:t>
    </dgm:pt>
    <dgm:pt modelId="{7DEA7DE9-0447-4FB6-84F4-1C9D8D82BC5F}" type="parTrans" cxnId="{F6E84566-035B-412B-8E22-C112CF6F0B19}">
      <dgm:prSet/>
      <dgm:spPr/>
      <dgm:t>
        <a:bodyPr/>
        <a:lstStyle/>
        <a:p>
          <a:endParaRPr lang="tr-TR"/>
        </a:p>
      </dgm:t>
    </dgm:pt>
    <dgm:pt modelId="{A8216B02-E6B5-4210-ACAA-20969079B9FE}" type="sibTrans" cxnId="{F6E84566-035B-412B-8E22-C112CF6F0B19}">
      <dgm:prSet/>
      <dgm:spPr/>
      <dgm:t>
        <a:bodyPr/>
        <a:lstStyle/>
        <a:p>
          <a:endParaRPr lang="tr-TR"/>
        </a:p>
      </dgm:t>
    </dgm:pt>
    <dgm:pt modelId="{7C5B30AC-A4F0-4D44-A0D2-4D36B4DFF6A4}">
      <dgm:prSet phldrT="[Metin]" custT="1"/>
      <dgm:spPr>
        <a:solidFill>
          <a:schemeClr val="bg1">
            <a:lumMod val="7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tr-TR" sz="1800" b="0" dirty="0" smtClean="0">
              <a:solidFill>
                <a:schemeClr val="tx1"/>
              </a:solidFill>
            </a:rPr>
            <a:t>Yüksek düzlükler(plato) geniş yer kaplar.</a:t>
          </a:r>
          <a:endParaRPr lang="tr-TR" sz="1800" b="0" dirty="0">
            <a:solidFill>
              <a:schemeClr val="tx1"/>
            </a:solidFill>
          </a:endParaRPr>
        </a:p>
      </dgm:t>
    </dgm:pt>
    <dgm:pt modelId="{4BEBBBA3-D243-4313-9D80-6C1C2DDEDD1D}" type="parTrans" cxnId="{D8969AC4-C947-4EFD-BCA2-36F97E5E8B22}">
      <dgm:prSet/>
      <dgm:spPr/>
      <dgm:t>
        <a:bodyPr/>
        <a:lstStyle/>
        <a:p>
          <a:endParaRPr lang="tr-TR"/>
        </a:p>
      </dgm:t>
    </dgm:pt>
    <dgm:pt modelId="{75434A91-C0BA-4EE4-AA89-1BD236863A93}" type="sibTrans" cxnId="{D8969AC4-C947-4EFD-BCA2-36F97E5E8B22}">
      <dgm:prSet/>
      <dgm:spPr/>
      <dgm:t>
        <a:bodyPr/>
        <a:lstStyle/>
        <a:p>
          <a:endParaRPr lang="tr-TR"/>
        </a:p>
      </dgm:t>
    </dgm:pt>
    <dgm:pt modelId="{3D750F30-2B96-472E-AD91-3EE41976CC61}">
      <dgm:prSet phldrT="[Metin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tr-TR" sz="1800" b="0" dirty="0" smtClean="0">
              <a:solidFill>
                <a:schemeClr val="tx1"/>
              </a:solidFill>
            </a:rPr>
            <a:t>Jeopolitik ve </a:t>
          </a:r>
          <a:r>
            <a:rPr lang="tr-TR" sz="1800" b="0" dirty="0" err="1" smtClean="0">
              <a:solidFill>
                <a:schemeClr val="tx1"/>
              </a:solidFill>
            </a:rPr>
            <a:t>jeostratejik</a:t>
          </a:r>
          <a:r>
            <a:rPr lang="tr-TR" sz="1800" b="0" dirty="0" smtClean="0">
              <a:solidFill>
                <a:schemeClr val="tx1"/>
              </a:solidFill>
            </a:rPr>
            <a:t> açıdan önemli bir ülkedir.</a:t>
          </a:r>
          <a:endParaRPr lang="tr-TR" sz="1800" b="0" dirty="0">
            <a:solidFill>
              <a:schemeClr val="tx1"/>
            </a:solidFill>
          </a:endParaRPr>
        </a:p>
      </dgm:t>
    </dgm:pt>
    <dgm:pt modelId="{B86F6B74-843A-4857-930F-ECEF5D54983F}" type="parTrans" cxnId="{AEA1EB1C-292B-4052-9255-4762B73023A2}">
      <dgm:prSet/>
      <dgm:spPr/>
      <dgm:t>
        <a:bodyPr/>
        <a:lstStyle/>
        <a:p>
          <a:endParaRPr lang="tr-TR"/>
        </a:p>
      </dgm:t>
    </dgm:pt>
    <dgm:pt modelId="{A0B7D546-C0B0-475C-A28B-7D967A63BAF0}" type="sibTrans" cxnId="{AEA1EB1C-292B-4052-9255-4762B73023A2}">
      <dgm:prSet/>
      <dgm:spPr/>
      <dgm:t>
        <a:bodyPr/>
        <a:lstStyle/>
        <a:p>
          <a:endParaRPr lang="tr-TR"/>
        </a:p>
      </dgm:t>
    </dgm:pt>
    <dgm:pt modelId="{2FFF30FD-B6C0-4481-8534-16A03777CDFE}">
      <dgm:prSet phldrT="[Metin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tr-TR" sz="1800" b="0" dirty="0" smtClean="0">
              <a:solidFill>
                <a:schemeClr val="tx1"/>
              </a:solidFill>
            </a:rPr>
            <a:t>Maden türünde zengindir.</a:t>
          </a:r>
          <a:endParaRPr lang="tr-TR" sz="1800" b="0" dirty="0">
            <a:solidFill>
              <a:schemeClr val="tx1"/>
            </a:solidFill>
          </a:endParaRPr>
        </a:p>
      </dgm:t>
    </dgm:pt>
    <dgm:pt modelId="{F224519E-D6BD-48D5-939D-D5022A7EBF7A}" type="parTrans" cxnId="{B5453311-DDB6-4831-BA37-1AFF4138B6A5}">
      <dgm:prSet/>
      <dgm:spPr/>
      <dgm:t>
        <a:bodyPr/>
        <a:lstStyle/>
        <a:p>
          <a:endParaRPr lang="tr-TR"/>
        </a:p>
      </dgm:t>
    </dgm:pt>
    <dgm:pt modelId="{B933589A-13C3-4208-81C1-A38FFA37BBC8}" type="sibTrans" cxnId="{B5453311-DDB6-4831-BA37-1AFF4138B6A5}">
      <dgm:prSet/>
      <dgm:spPr/>
      <dgm:t>
        <a:bodyPr/>
        <a:lstStyle/>
        <a:p>
          <a:endParaRPr lang="tr-TR"/>
        </a:p>
      </dgm:t>
    </dgm:pt>
    <dgm:pt modelId="{5C1C1FDF-061E-4936-854C-47CBFE49C571}">
      <dgm:prSet phldrT="[Metin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tr-TR" sz="1800" b="0" dirty="0" smtClean="0">
              <a:solidFill>
                <a:schemeClr val="tx1"/>
              </a:solidFill>
            </a:rPr>
            <a:t>Batıdan doğuya ortalama yükselti artar.</a:t>
          </a:r>
          <a:endParaRPr lang="tr-TR" sz="1800" b="0" dirty="0">
            <a:solidFill>
              <a:schemeClr val="tx1"/>
            </a:solidFill>
          </a:endParaRPr>
        </a:p>
      </dgm:t>
    </dgm:pt>
    <dgm:pt modelId="{404CCF56-51E9-4427-81B7-390813AFD294}" type="sibTrans" cxnId="{EF07CD2C-F694-4FD9-8B53-473C96E76C0F}">
      <dgm:prSet/>
      <dgm:spPr/>
      <dgm:t>
        <a:bodyPr/>
        <a:lstStyle/>
        <a:p>
          <a:endParaRPr lang="tr-TR"/>
        </a:p>
      </dgm:t>
    </dgm:pt>
    <dgm:pt modelId="{4FEC1566-F28F-446F-9AA0-B2B3B6ED027B}" type="parTrans" cxnId="{EF07CD2C-F694-4FD9-8B53-473C96E76C0F}">
      <dgm:prSet/>
      <dgm:spPr/>
      <dgm:t>
        <a:bodyPr/>
        <a:lstStyle/>
        <a:p>
          <a:endParaRPr lang="tr-TR"/>
        </a:p>
      </dgm:t>
    </dgm:pt>
    <dgm:pt modelId="{CAE32EE2-C859-439D-8F4F-0E92D287E0BF}" type="pres">
      <dgm:prSet presAssocID="{7960E80F-6C20-4C18-BBA0-6464BC6A63F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3B66BA70-CFBA-48D2-9DD1-AE925FF36470}" type="pres">
      <dgm:prSet presAssocID="{7960E80F-6C20-4C18-BBA0-6464BC6A63F5}" presName="Name1" presStyleCnt="0"/>
      <dgm:spPr/>
    </dgm:pt>
    <dgm:pt modelId="{CFBB78CF-AA1C-4B3F-9522-566EA66E071A}" type="pres">
      <dgm:prSet presAssocID="{7960E80F-6C20-4C18-BBA0-6464BC6A63F5}" presName="cycle" presStyleCnt="0"/>
      <dgm:spPr/>
    </dgm:pt>
    <dgm:pt modelId="{189798CB-8F42-431F-8420-6569CC24F66A}" type="pres">
      <dgm:prSet presAssocID="{7960E80F-6C20-4C18-BBA0-6464BC6A63F5}" presName="srcNode" presStyleLbl="node1" presStyleIdx="0" presStyleCnt="7"/>
      <dgm:spPr/>
    </dgm:pt>
    <dgm:pt modelId="{44A601D1-E4F3-4610-8829-F3EFB9139F56}" type="pres">
      <dgm:prSet presAssocID="{7960E80F-6C20-4C18-BBA0-6464BC6A63F5}" presName="conn" presStyleLbl="parChTrans1D2" presStyleIdx="0" presStyleCnt="1"/>
      <dgm:spPr/>
      <dgm:t>
        <a:bodyPr/>
        <a:lstStyle/>
        <a:p>
          <a:endParaRPr lang="tr-TR"/>
        </a:p>
      </dgm:t>
    </dgm:pt>
    <dgm:pt modelId="{7F536D73-B386-46AE-AEA5-130CFBC98CBE}" type="pres">
      <dgm:prSet presAssocID="{7960E80F-6C20-4C18-BBA0-6464BC6A63F5}" presName="extraNode" presStyleLbl="node1" presStyleIdx="0" presStyleCnt="7"/>
      <dgm:spPr/>
    </dgm:pt>
    <dgm:pt modelId="{38757E83-110F-4EAD-B80B-04B41ECE2012}" type="pres">
      <dgm:prSet presAssocID="{7960E80F-6C20-4C18-BBA0-6464BC6A63F5}" presName="dstNode" presStyleLbl="node1" presStyleIdx="0" presStyleCnt="7"/>
      <dgm:spPr/>
    </dgm:pt>
    <dgm:pt modelId="{CD5D434A-3B06-4993-9FA6-B96D07A9E74D}" type="pres">
      <dgm:prSet presAssocID="{07FAFDEB-4048-499C-AD2E-8FA3D25406DE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956D71C-F8A6-4C3F-827C-6C5F57699339}" type="pres">
      <dgm:prSet presAssocID="{07FAFDEB-4048-499C-AD2E-8FA3D25406DE}" presName="accent_1" presStyleCnt="0"/>
      <dgm:spPr/>
    </dgm:pt>
    <dgm:pt modelId="{2A0D5A7C-0B71-4A2E-A4FA-E4248BF7B2E6}" type="pres">
      <dgm:prSet presAssocID="{07FAFDEB-4048-499C-AD2E-8FA3D25406DE}" presName="accentRepeatNode" presStyleLbl="solidFgAcc1" presStyleIdx="0" presStyleCnt="7"/>
      <dgm:spPr/>
    </dgm:pt>
    <dgm:pt modelId="{07DB3678-DE6E-43CF-BE7E-3209A1ADDBFF}" type="pres">
      <dgm:prSet presAssocID="{00B1157A-4855-46B8-A51C-06DE15BF73AA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A0FA2F6-EBE0-480E-B3D9-A837B345ACD0}" type="pres">
      <dgm:prSet presAssocID="{00B1157A-4855-46B8-A51C-06DE15BF73AA}" presName="accent_2" presStyleCnt="0"/>
      <dgm:spPr/>
    </dgm:pt>
    <dgm:pt modelId="{8905CCEB-BA23-426F-B27F-9A76169725C7}" type="pres">
      <dgm:prSet presAssocID="{00B1157A-4855-46B8-A51C-06DE15BF73AA}" presName="accentRepeatNode" presStyleLbl="solidFgAcc1" presStyleIdx="1" presStyleCnt="7"/>
      <dgm:spPr/>
      <dgm:t>
        <a:bodyPr/>
        <a:lstStyle/>
        <a:p>
          <a:endParaRPr lang="tr-TR"/>
        </a:p>
      </dgm:t>
    </dgm:pt>
    <dgm:pt modelId="{3C2BF68E-AD00-4DD8-9AD3-516FB16447CE}" type="pres">
      <dgm:prSet presAssocID="{5C1C1FDF-061E-4936-854C-47CBFE49C571}" presName="text_3" presStyleLbl="node1" presStyleIdx="2" presStyleCnt="7" custLinFactNeighborX="27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B5906B8-C916-4210-B784-EBF65E4271D2}" type="pres">
      <dgm:prSet presAssocID="{5C1C1FDF-061E-4936-854C-47CBFE49C571}" presName="accent_3" presStyleCnt="0"/>
      <dgm:spPr/>
    </dgm:pt>
    <dgm:pt modelId="{3686F654-7A3A-4677-99E3-9D8CE01257F6}" type="pres">
      <dgm:prSet presAssocID="{5C1C1FDF-061E-4936-854C-47CBFE49C571}" presName="accentRepeatNode" presStyleLbl="solidFgAcc1" presStyleIdx="2" presStyleCnt="7"/>
      <dgm:spPr/>
    </dgm:pt>
    <dgm:pt modelId="{F8CF2E94-CB5E-4855-8F0A-3FB70662FB89}" type="pres">
      <dgm:prSet presAssocID="{91075B93-03B0-418A-8B99-1A04779B372E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9007B7C-B953-4646-96FE-FF8207F90D09}" type="pres">
      <dgm:prSet presAssocID="{91075B93-03B0-418A-8B99-1A04779B372E}" presName="accent_4" presStyleCnt="0"/>
      <dgm:spPr/>
    </dgm:pt>
    <dgm:pt modelId="{E5B625EF-E08A-40B2-A633-86F05BECF525}" type="pres">
      <dgm:prSet presAssocID="{91075B93-03B0-418A-8B99-1A04779B372E}" presName="accentRepeatNode" presStyleLbl="solidFgAcc1" presStyleIdx="3" presStyleCnt="7"/>
      <dgm:spPr/>
      <dgm:t>
        <a:bodyPr/>
        <a:lstStyle/>
        <a:p>
          <a:endParaRPr lang="tr-TR"/>
        </a:p>
      </dgm:t>
    </dgm:pt>
    <dgm:pt modelId="{65794D50-6659-4B64-81E2-1E6DCA1EA959}" type="pres">
      <dgm:prSet presAssocID="{7C5B30AC-A4F0-4D44-A0D2-4D36B4DFF6A4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A7D86C7-1BE6-4095-AE9B-8BDE1AEFA064}" type="pres">
      <dgm:prSet presAssocID="{7C5B30AC-A4F0-4D44-A0D2-4D36B4DFF6A4}" presName="accent_5" presStyleCnt="0"/>
      <dgm:spPr/>
    </dgm:pt>
    <dgm:pt modelId="{D32CB18F-0E04-437E-9281-0A966F39FCD6}" type="pres">
      <dgm:prSet presAssocID="{7C5B30AC-A4F0-4D44-A0D2-4D36B4DFF6A4}" presName="accentRepeatNode" presStyleLbl="solidFgAcc1" presStyleIdx="4" presStyleCnt="7"/>
      <dgm:spPr/>
      <dgm:t>
        <a:bodyPr/>
        <a:lstStyle/>
        <a:p>
          <a:endParaRPr lang="tr-TR"/>
        </a:p>
      </dgm:t>
    </dgm:pt>
    <dgm:pt modelId="{A9A74026-F4D9-4E2D-8506-C31521AC8B11}" type="pres">
      <dgm:prSet presAssocID="{3D750F30-2B96-472E-AD91-3EE41976CC61}" presName="text_6" presStyleLbl="node1" presStyleIdx="5" presStyleCnt="7" custScaleY="13071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F5BB67C-CF4A-4C85-869B-6A6C4E70B69E}" type="pres">
      <dgm:prSet presAssocID="{3D750F30-2B96-472E-AD91-3EE41976CC61}" presName="accent_6" presStyleCnt="0"/>
      <dgm:spPr/>
    </dgm:pt>
    <dgm:pt modelId="{092303A9-4A82-4C76-A07E-820E2F31673F}" type="pres">
      <dgm:prSet presAssocID="{3D750F30-2B96-472E-AD91-3EE41976CC61}" presName="accentRepeatNode" presStyleLbl="solidFgAcc1" presStyleIdx="5" presStyleCnt="7"/>
      <dgm:spPr/>
      <dgm:t>
        <a:bodyPr/>
        <a:lstStyle/>
        <a:p>
          <a:endParaRPr lang="tr-TR"/>
        </a:p>
      </dgm:t>
    </dgm:pt>
    <dgm:pt modelId="{EF749223-64AA-467C-9BC2-7197E1063BCF}" type="pres">
      <dgm:prSet presAssocID="{2FFF30FD-B6C0-4481-8534-16A03777CDFE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0E23F94-7106-4710-B455-162BCF3D6C6F}" type="pres">
      <dgm:prSet presAssocID="{2FFF30FD-B6C0-4481-8534-16A03777CDFE}" presName="accent_7" presStyleCnt="0"/>
      <dgm:spPr/>
    </dgm:pt>
    <dgm:pt modelId="{A448A572-6A7F-442E-9A1D-CDF6C531C32D}" type="pres">
      <dgm:prSet presAssocID="{2FFF30FD-B6C0-4481-8534-16A03777CDFE}" presName="accentRepeatNode" presStyleLbl="solidFgAcc1" presStyleIdx="6" presStyleCnt="7"/>
      <dgm:spPr/>
      <dgm:t>
        <a:bodyPr/>
        <a:lstStyle/>
        <a:p>
          <a:endParaRPr lang="tr-TR"/>
        </a:p>
      </dgm:t>
    </dgm:pt>
  </dgm:ptLst>
  <dgm:cxnLst>
    <dgm:cxn modelId="{D8969AC4-C947-4EFD-BCA2-36F97E5E8B22}" srcId="{7960E80F-6C20-4C18-BBA0-6464BC6A63F5}" destId="{7C5B30AC-A4F0-4D44-A0D2-4D36B4DFF6A4}" srcOrd="4" destOrd="0" parTransId="{4BEBBBA3-D243-4313-9D80-6C1C2DDEDD1D}" sibTransId="{75434A91-C0BA-4EE4-AA89-1BD236863A93}"/>
    <dgm:cxn modelId="{20EBD206-B7AB-43FD-8602-78102EE8C72D}" type="presOf" srcId="{7960E80F-6C20-4C18-BBA0-6464BC6A63F5}" destId="{CAE32EE2-C859-439D-8F4F-0E92D287E0BF}" srcOrd="0" destOrd="0" presId="urn:microsoft.com/office/officeart/2008/layout/VerticalCurvedList"/>
    <dgm:cxn modelId="{AEA1EB1C-292B-4052-9255-4762B73023A2}" srcId="{7960E80F-6C20-4C18-BBA0-6464BC6A63F5}" destId="{3D750F30-2B96-472E-AD91-3EE41976CC61}" srcOrd="5" destOrd="0" parTransId="{B86F6B74-843A-4857-930F-ECEF5D54983F}" sibTransId="{A0B7D546-C0B0-475C-A28B-7D967A63BAF0}"/>
    <dgm:cxn modelId="{9224E4A2-1D13-40A9-8F32-290C7A52A7BA}" srcId="{7960E80F-6C20-4C18-BBA0-6464BC6A63F5}" destId="{00B1157A-4855-46B8-A51C-06DE15BF73AA}" srcOrd="1" destOrd="0" parTransId="{AD917F73-E391-49AC-AA38-2DF6D6B47AE4}" sibTransId="{E64F5620-92D0-42C0-9BC9-4C8E169004C8}"/>
    <dgm:cxn modelId="{9E70879B-1650-4BF8-822E-AF00E6E9DE9F}" type="presOf" srcId="{2FFF30FD-B6C0-4481-8534-16A03777CDFE}" destId="{EF749223-64AA-467C-9BC2-7197E1063BCF}" srcOrd="0" destOrd="0" presId="urn:microsoft.com/office/officeart/2008/layout/VerticalCurvedList"/>
    <dgm:cxn modelId="{51293200-5885-40C8-9CD9-EA9FB9574D65}" type="presOf" srcId="{7C5B30AC-A4F0-4D44-A0D2-4D36B4DFF6A4}" destId="{65794D50-6659-4B64-81E2-1E6DCA1EA959}" srcOrd="0" destOrd="0" presId="urn:microsoft.com/office/officeart/2008/layout/VerticalCurvedList"/>
    <dgm:cxn modelId="{713E9374-2291-4029-A0F0-F679F047E6A6}" type="presOf" srcId="{00B1157A-4855-46B8-A51C-06DE15BF73AA}" destId="{07DB3678-DE6E-43CF-BE7E-3209A1ADDBFF}" srcOrd="0" destOrd="0" presId="urn:microsoft.com/office/officeart/2008/layout/VerticalCurvedList"/>
    <dgm:cxn modelId="{3284B962-39FB-4F2B-A677-A481084F0267}" type="presOf" srcId="{91075B93-03B0-418A-8B99-1A04779B372E}" destId="{F8CF2E94-CB5E-4855-8F0A-3FB70662FB89}" srcOrd="0" destOrd="0" presId="urn:microsoft.com/office/officeart/2008/layout/VerticalCurvedList"/>
    <dgm:cxn modelId="{EF07CD2C-F694-4FD9-8B53-473C96E76C0F}" srcId="{7960E80F-6C20-4C18-BBA0-6464BC6A63F5}" destId="{5C1C1FDF-061E-4936-854C-47CBFE49C571}" srcOrd="2" destOrd="0" parTransId="{4FEC1566-F28F-446F-9AA0-B2B3B6ED027B}" sibTransId="{404CCF56-51E9-4427-81B7-390813AFD294}"/>
    <dgm:cxn modelId="{B5453311-DDB6-4831-BA37-1AFF4138B6A5}" srcId="{7960E80F-6C20-4C18-BBA0-6464BC6A63F5}" destId="{2FFF30FD-B6C0-4481-8534-16A03777CDFE}" srcOrd="6" destOrd="0" parTransId="{F224519E-D6BD-48D5-939D-D5022A7EBF7A}" sibTransId="{B933589A-13C3-4208-81C1-A38FFA37BBC8}"/>
    <dgm:cxn modelId="{D44578E8-4BD7-48E4-9626-99874EC40C8C}" type="presOf" srcId="{824C2523-B0D9-444A-9B32-22E0E7EE4FE2}" destId="{44A601D1-E4F3-4610-8829-F3EFB9139F56}" srcOrd="0" destOrd="0" presId="urn:microsoft.com/office/officeart/2008/layout/VerticalCurvedList"/>
    <dgm:cxn modelId="{615987FC-DE70-4389-B2E1-6D8572792C09}" srcId="{7960E80F-6C20-4C18-BBA0-6464BC6A63F5}" destId="{07FAFDEB-4048-499C-AD2E-8FA3D25406DE}" srcOrd="0" destOrd="0" parTransId="{323912E4-644F-4E61-B40E-65694CAA077A}" sibTransId="{824C2523-B0D9-444A-9B32-22E0E7EE4FE2}"/>
    <dgm:cxn modelId="{F08B5CD2-801E-41BF-B539-39174F65C2F4}" type="presOf" srcId="{07FAFDEB-4048-499C-AD2E-8FA3D25406DE}" destId="{CD5D434A-3B06-4993-9FA6-B96D07A9E74D}" srcOrd="0" destOrd="0" presId="urn:microsoft.com/office/officeart/2008/layout/VerticalCurvedList"/>
    <dgm:cxn modelId="{70F64F6D-E1A4-4210-9718-D8597191311D}" type="presOf" srcId="{5C1C1FDF-061E-4936-854C-47CBFE49C571}" destId="{3C2BF68E-AD00-4DD8-9AD3-516FB16447CE}" srcOrd="0" destOrd="0" presId="urn:microsoft.com/office/officeart/2008/layout/VerticalCurvedList"/>
    <dgm:cxn modelId="{81E5BEEB-5F02-4999-AC39-972C346487F4}" type="presOf" srcId="{3D750F30-2B96-472E-AD91-3EE41976CC61}" destId="{A9A74026-F4D9-4E2D-8506-C31521AC8B11}" srcOrd="0" destOrd="0" presId="urn:microsoft.com/office/officeart/2008/layout/VerticalCurvedList"/>
    <dgm:cxn modelId="{F6E84566-035B-412B-8E22-C112CF6F0B19}" srcId="{7960E80F-6C20-4C18-BBA0-6464BC6A63F5}" destId="{91075B93-03B0-418A-8B99-1A04779B372E}" srcOrd="3" destOrd="0" parTransId="{7DEA7DE9-0447-4FB6-84F4-1C9D8D82BC5F}" sibTransId="{A8216B02-E6B5-4210-ACAA-20969079B9FE}"/>
    <dgm:cxn modelId="{1B0503E3-8348-49FF-B8FA-B9778BBBDBDF}" type="presParOf" srcId="{CAE32EE2-C859-439D-8F4F-0E92D287E0BF}" destId="{3B66BA70-CFBA-48D2-9DD1-AE925FF36470}" srcOrd="0" destOrd="0" presId="urn:microsoft.com/office/officeart/2008/layout/VerticalCurvedList"/>
    <dgm:cxn modelId="{19C448B9-591E-4C21-B72D-07346A4E19E9}" type="presParOf" srcId="{3B66BA70-CFBA-48D2-9DD1-AE925FF36470}" destId="{CFBB78CF-AA1C-4B3F-9522-566EA66E071A}" srcOrd="0" destOrd="0" presId="urn:microsoft.com/office/officeart/2008/layout/VerticalCurvedList"/>
    <dgm:cxn modelId="{C044CECD-6111-4436-A965-78B893D75A27}" type="presParOf" srcId="{CFBB78CF-AA1C-4B3F-9522-566EA66E071A}" destId="{189798CB-8F42-431F-8420-6569CC24F66A}" srcOrd="0" destOrd="0" presId="urn:microsoft.com/office/officeart/2008/layout/VerticalCurvedList"/>
    <dgm:cxn modelId="{6ED5A29A-C98F-4D96-AC74-F6091942BCEC}" type="presParOf" srcId="{CFBB78CF-AA1C-4B3F-9522-566EA66E071A}" destId="{44A601D1-E4F3-4610-8829-F3EFB9139F56}" srcOrd="1" destOrd="0" presId="urn:microsoft.com/office/officeart/2008/layout/VerticalCurvedList"/>
    <dgm:cxn modelId="{098CFBE7-95E1-4DDE-8BE3-45661D554D62}" type="presParOf" srcId="{CFBB78CF-AA1C-4B3F-9522-566EA66E071A}" destId="{7F536D73-B386-46AE-AEA5-130CFBC98CBE}" srcOrd="2" destOrd="0" presId="urn:microsoft.com/office/officeart/2008/layout/VerticalCurvedList"/>
    <dgm:cxn modelId="{03C555B4-4C9C-4041-BA6D-4623865D5387}" type="presParOf" srcId="{CFBB78CF-AA1C-4B3F-9522-566EA66E071A}" destId="{38757E83-110F-4EAD-B80B-04B41ECE2012}" srcOrd="3" destOrd="0" presId="urn:microsoft.com/office/officeart/2008/layout/VerticalCurvedList"/>
    <dgm:cxn modelId="{B015A425-A194-46C2-843B-2CB88D512FE0}" type="presParOf" srcId="{3B66BA70-CFBA-48D2-9DD1-AE925FF36470}" destId="{CD5D434A-3B06-4993-9FA6-B96D07A9E74D}" srcOrd="1" destOrd="0" presId="urn:microsoft.com/office/officeart/2008/layout/VerticalCurvedList"/>
    <dgm:cxn modelId="{FCDE098F-8232-484A-AEC6-0CF16FFEDCCA}" type="presParOf" srcId="{3B66BA70-CFBA-48D2-9DD1-AE925FF36470}" destId="{5956D71C-F8A6-4C3F-827C-6C5F57699339}" srcOrd="2" destOrd="0" presId="urn:microsoft.com/office/officeart/2008/layout/VerticalCurvedList"/>
    <dgm:cxn modelId="{E681B849-DDC6-4F29-B116-E5335C84B4AC}" type="presParOf" srcId="{5956D71C-F8A6-4C3F-827C-6C5F57699339}" destId="{2A0D5A7C-0B71-4A2E-A4FA-E4248BF7B2E6}" srcOrd="0" destOrd="0" presId="urn:microsoft.com/office/officeart/2008/layout/VerticalCurvedList"/>
    <dgm:cxn modelId="{AACD3F84-209C-4C0F-A323-F29ED938912C}" type="presParOf" srcId="{3B66BA70-CFBA-48D2-9DD1-AE925FF36470}" destId="{07DB3678-DE6E-43CF-BE7E-3209A1ADDBFF}" srcOrd="3" destOrd="0" presId="urn:microsoft.com/office/officeart/2008/layout/VerticalCurvedList"/>
    <dgm:cxn modelId="{D5DB4E75-F8AC-4227-8A9E-6184F7CEA9BC}" type="presParOf" srcId="{3B66BA70-CFBA-48D2-9DD1-AE925FF36470}" destId="{2A0FA2F6-EBE0-480E-B3D9-A837B345ACD0}" srcOrd="4" destOrd="0" presId="urn:microsoft.com/office/officeart/2008/layout/VerticalCurvedList"/>
    <dgm:cxn modelId="{FA390920-257F-4E62-ABB9-35E26B79A953}" type="presParOf" srcId="{2A0FA2F6-EBE0-480E-B3D9-A837B345ACD0}" destId="{8905CCEB-BA23-426F-B27F-9A76169725C7}" srcOrd="0" destOrd="0" presId="urn:microsoft.com/office/officeart/2008/layout/VerticalCurvedList"/>
    <dgm:cxn modelId="{08511EB7-620B-421E-9869-EA90CB6FC66A}" type="presParOf" srcId="{3B66BA70-CFBA-48D2-9DD1-AE925FF36470}" destId="{3C2BF68E-AD00-4DD8-9AD3-516FB16447CE}" srcOrd="5" destOrd="0" presId="urn:microsoft.com/office/officeart/2008/layout/VerticalCurvedList"/>
    <dgm:cxn modelId="{C94C9037-E8FF-42A3-A204-4D4CD2C7F09A}" type="presParOf" srcId="{3B66BA70-CFBA-48D2-9DD1-AE925FF36470}" destId="{1B5906B8-C916-4210-B784-EBF65E4271D2}" srcOrd="6" destOrd="0" presId="urn:microsoft.com/office/officeart/2008/layout/VerticalCurvedList"/>
    <dgm:cxn modelId="{02A452D3-A1EC-4914-8FC4-E5070E4E9A1B}" type="presParOf" srcId="{1B5906B8-C916-4210-B784-EBF65E4271D2}" destId="{3686F654-7A3A-4677-99E3-9D8CE01257F6}" srcOrd="0" destOrd="0" presId="urn:microsoft.com/office/officeart/2008/layout/VerticalCurvedList"/>
    <dgm:cxn modelId="{490F35D1-6250-4796-880B-EC7F37BE7C9B}" type="presParOf" srcId="{3B66BA70-CFBA-48D2-9DD1-AE925FF36470}" destId="{F8CF2E94-CB5E-4855-8F0A-3FB70662FB89}" srcOrd="7" destOrd="0" presId="urn:microsoft.com/office/officeart/2008/layout/VerticalCurvedList"/>
    <dgm:cxn modelId="{81D2A7F1-FA94-4947-8C5D-A83782B28D8C}" type="presParOf" srcId="{3B66BA70-CFBA-48D2-9DD1-AE925FF36470}" destId="{B9007B7C-B953-4646-96FE-FF8207F90D09}" srcOrd="8" destOrd="0" presId="urn:microsoft.com/office/officeart/2008/layout/VerticalCurvedList"/>
    <dgm:cxn modelId="{128EF053-7033-48DB-B2FA-9844B319D250}" type="presParOf" srcId="{B9007B7C-B953-4646-96FE-FF8207F90D09}" destId="{E5B625EF-E08A-40B2-A633-86F05BECF525}" srcOrd="0" destOrd="0" presId="urn:microsoft.com/office/officeart/2008/layout/VerticalCurvedList"/>
    <dgm:cxn modelId="{76CE70A5-389A-4733-9088-5FAFE7481006}" type="presParOf" srcId="{3B66BA70-CFBA-48D2-9DD1-AE925FF36470}" destId="{65794D50-6659-4B64-81E2-1E6DCA1EA959}" srcOrd="9" destOrd="0" presId="urn:microsoft.com/office/officeart/2008/layout/VerticalCurvedList"/>
    <dgm:cxn modelId="{A1B9010B-031B-44E0-A327-FDF2325797A4}" type="presParOf" srcId="{3B66BA70-CFBA-48D2-9DD1-AE925FF36470}" destId="{BA7D86C7-1BE6-4095-AE9B-8BDE1AEFA064}" srcOrd="10" destOrd="0" presId="urn:microsoft.com/office/officeart/2008/layout/VerticalCurvedList"/>
    <dgm:cxn modelId="{4B85E4BD-6343-4160-834F-FF2CC2678A3F}" type="presParOf" srcId="{BA7D86C7-1BE6-4095-AE9B-8BDE1AEFA064}" destId="{D32CB18F-0E04-437E-9281-0A966F39FCD6}" srcOrd="0" destOrd="0" presId="urn:microsoft.com/office/officeart/2008/layout/VerticalCurvedList"/>
    <dgm:cxn modelId="{3F72F23A-F161-4F0B-8F31-EC026BCD2288}" type="presParOf" srcId="{3B66BA70-CFBA-48D2-9DD1-AE925FF36470}" destId="{A9A74026-F4D9-4E2D-8506-C31521AC8B11}" srcOrd="11" destOrd="0" presId="urn:microsoft.com/office/officeart/2008/layout/VerticalCurvedList"/>
    <dgm:cxn modelId="{2165A1E3-417B-4157-8539-234F80BD46EF}" type="presParOf" srcId="{3B66BA70-CFBA-48D2-9DD1-AE925FF36470}" destId="{9F5BB67C-CF4A-4C85-869B-6A6C4E70B69E}" srcOrd="12" destOrd="0" presId="urn:microsoft.com/office/officeart/2008/layout/VerticalCurvedList"/>
    <dgm:cxn modelId="{F503F98C-DD8A-43F8-BC8F-68FE4B1508F3}" type="presParOf" srcId="{9F5BB67C-CF4A-4C85-869B-6A6C4E70B69E}" destId="{092303A9-4A82-4C76-A07E-820E2F31673F}" srcOrd="0" destOrd="0" presId="urn:microsoft.com/office/officeart/2008/layout/VerticalCurvedList"/>
    <dgm:cxn modelId="{2B12BC8F-2C3D-460C-9A64-93C56AFB9DFF}" type="presParOf" srcId="{3B66BA70-CFBA-48D2-9DD1-AE925FF36470}" destId="{EF749223-64AA-467C-9BC2-7197E1063BCF}" srcOrd="13" destOrd="0" presId="urn:microsoft.com/office/officeart/2008/layout/VerticalCurvedList"/>
    <dgm:cxn modelId="{6EF749A8-0B99-466B-80D7-0D05DDCFA3A2}" type="presParOf" srcId="{3B66BA70-CFBA-48D2-9DD1-AE925FF36470}" destId="{90E23F94-7106-4710-B455-162BCF3D6C6F}" srcOrd="14" destOrd="0" presId="urn:microsoft.com/office/officeart/2008/layout/VerticalCurvedList"/>
    <dgm:cxn modelId="{2BD9FB4A-7200-4948-897E-1AF8F01DDE56}" type="presParOf" srcId="{90E23F94-7106-4710-B455-162BCF3D6C6F}" destId="{A448A572-6A7F-442E-9A1D-CDF6C531C32D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C8612-3271-414B-97D8-C63F7E94FABD}">
      <dsp:nvSpPr>
        <dsp:cNvPr id="0" name=""/>
        <dsp:cNvSpPr/>
      </dsp:nvSpPr>
      <dsp:spPr>
        <a:xfrm>
          <a:off x="4014196" y="552856"/>
          <a:ext cx="2043705" cy="2531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495"/>
              </a:lnTo>
              <a:lnTo>
                <a:pt x="2043705" y="172495"/>
              </a:lnTo>
              <a:lnTo>
                <a:pt x="2043705" y="253122"/>
              </a:lnTo>
            </a:path>
          </a:pathLst>
        </a:custGeom>
        <a:noFill/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C78C32-EE18-4AB3-BDE0-0FC244A525DB}">
      <dsp:nvSpPr>
        <dsp:cNvPr id="0" name=""/>
        <dsp:cNvSpPr/>
      </dsp:nvSpPr>
      <dsp:spPr>
        <a:xfrm>
          <a:off x="2283994" y="552856"/>
          <a:ext cx="1730202" cy="253122"/>
        </a:xfrm>
        <a:custGeom>
          <a:avLst/>
          <a:gdLst/>
          <a:ahLst/>
          <a:cxnLst/>
          <a:rect l="0" t="0" r="0" b="0"/>
          <a:pathLst>
            <a:path>
              <a:moveTo>
                <a:pt x="1730202" y="0"/>
              </a:moveTo>
              <a:lnTo>
                <a:pt x="1730202" y="172495"/>
              </a:lnTo>
              <a:lnTo>
                <a:pt x="0" y="172495"/>
              </a:lnTo>
              <a:lnTo>
                <a:pt x="0" y="253122"/>
              </a:lnTo>
            </a:path>
          </a:pathLst>
        </a:custGeom>
        <a:noFill/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F16EC-5FC4-45DD-A551-DDBEFABBC84F}">
      <dsp:nvSpPr>
        <dsp:cNvPr id="0" name=""/>
        <dsp:cNvSpPr/>
      </dsp:nvSpPr>
      <dsp:spPr>
        <a:xfrm>
          <a:off x="2508745" y="194"/>
          <a:ext cx="3010901" cy="55266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7164A0-D1CC-4399-908C-465E097AC1E7}">
      <dsp:nvSpPr>
        <dsp:cNvPr id="0" name=""/>
        <dsp:cNvSpPr/>
      </dsp:nvSpPr>
      <dsp:spPr>
        <a:xfrm>
          <a:off x="2605449" y="92062"/>
          <a:ext cx="3010901" cy="5526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Türkiye’nin Coğrafi Konumu</a:t>
          </a:r>
          <a:endParaRPr lang="tr-TR" sz="1900" kern="1200" dirty="0"/>
        </a:p>
      </dsp:txBody>
      <dsp:txXfrm>
        <a:off x="2621636" y="108249"/>
        <a:ext cx="2978527" cy="520287"/>
      </dsp:txXfrm>
    </dsp:sp>
    <dsp:sp modelId="{7A3D4BB2-7AB9-4F3B-A4AB-954CA6AF04D4}">
      <dsp:nvSpPr>
        <dsp:cNvPr id="0" name=""/>
        <dsp:cNvSpPr/>
      </dsp:nvSpPr>
      <dsp:spPr>
        <a:xfrm>
          <a:off x="1234002" y="805978"/>
          <a:ext cx="2099984" cy="55266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1BFC8B-CF62-4B9F-890D-2D5101E0512A}">
      <dsp:nvSpPr>
        <dsp:cNvPr id="0" name=""/>
        <dsp:cNvSpPr/>
      </dsp:nvSpPr>
      <dsp:spPr>
        <a:xfrm>
          <a:off x="1330705" y="897846"/>
          <a:ext cx="2099984" cy="5526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Matematik Konum</a:t>
          </a:r>
          <a:endParaRPr lang="tr-TR" sz="1900" kern="1200" dirty="0"/>
        </a:p>
      </dsp:txBody>
      <dsp:txXfrm>
        <a:off x="1346892" y="914033"/>
        <a:ext cx="2067610" cy="520287"/>
      </dsp:txXfrm>
    </dsp:sp>
    <dsp:sp modelId="{60E2DC4B-E294-4AE4-808F-5F30E63993DB}">
      <dsp:nvSpPr>
        <dsp:cNvPr id="0" name=""/>
        <dsp:cNvSpPr/>
      </dsp:nvSpPr>
      <dsp:spPr>
        <a:xfrm>
          <a:off x="5007909" y="805978"/>
          <a:ext cx="2099984" cy="55266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F4470-7BB9-4FE2-8352-BCC3A74841F9}">
      <dsp:nvSpPr>
        <dsp:cNvPr id="0" name=""/>
        <dsp:cNvSpPr/>
      </dsp:nvSpPr>
      <dsp:spPr>
        <a:xfrm>
          <a:off x="5104613" y="897846"/>
          <a:ext cx="2099984" cy="5526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Özel Konum</a:t>
          </a:r>
          <a:endParaRPr lang="tr-TR" sz="1900" kern="1200" dirty="0"/>
        </a:p>
      </dsp:txBody>
      <dsp:txXfrm>
        <a:off x="5120800" y="914033"/>
        <a:ext cx="2067610" cy="5202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6FD99-29C7-4F34-8BA8-1ADBAA00F3CE}">
      <dsp:nvSpPr>
        <dsp:cNvPr id="0" name=""/>
        <dsp:cNvSpPr/>
      </dsp:nvSpPr>
      <dsp:spPr>
        <a:xfrm rot="10800000">
          <a:off x="1330517" y="879"/>
          <a:ext cx="4878733" cy="406654"/>
        </a:xfrm>
        <a:prstGeom prst="homePlat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23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solidFill>
                <a:srgbClr val="002060"/>
              </a:solidFill>
            </a:rPr>
            <a:t>Başlangıç enlemi 0 derece Ekvatordur.</a:t>
          </a:r>
          <a:endParaRPr lang="tr-TR" sz="1400" kern="1200" dirty="0"/>
        </a:p>
      </dsp:txBody>
      <dsp:txXfrm rot="10800000">
        <a:off x="1432180" y="879"/>
        <a:ext cx="4777070" cy="406654"/>
      </dsp:txXfrm>
    </dsp:sp>
    <dsp:sp modelId="{E64E0A7C-79D0-4487-8D7B-B3910C06FD44}">
      <dsp:nvSpPr>
        <dsp:cNvPr id="0" name=""/>
        <dsp:cNvSpPr/>
      </dsp:nvSpPr>
      <dsp:spPr>
        <a:xfrm>
          <a:off x="1127190" y="879"/>
          <a:ext cx="406654" cy="40665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8926F0-79C3-4996-BA05-81F0E57BFF56}">
      <dsp:nvSpPr>
        <dsp:cNvPr id="0" name=""/>
        <dsp:cNvSpPr/>
      </dsp:nvSpPr>
      <dsp:spPr>
        <a:xfrm rot="10800000">
          <a:off x="1330517" y="509198"/>
          <a:ext cx="4878733" cy="442147"/>
        </a:xfrm>
        <a:prstGeom prst="homePlat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23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err="1" smtClean="0">
              <a:solidFill>
                <a:srgbClr val="002060"/>
              </a:solidFill>
            </a:rPr>
            <a:t>K.Y.K’de</a:t>
          </a:r>
          <a:r>
            <a:rPr lang="tr-TR" sz="1400" kern="1200" dirty="0" smtClean="0">
              <a:solidFill>
                <a:srgbClr val="002060"/>
              </a:solidFill>
            </a:rPr>
            <a:t> 90 G.Y.K 90 olmak üzere 180 paralel dairesi vardır.</a:t>
          </a:r>
          <a:endParaRPr lang="tr-TR" sz="1400" kern="1200" dirty="0"/>
        </a:p>
      </dsp:txBody>
      <dsp:txXfrm rot="10800000">
        <a:off x="1441054" y="509198"/>
        <a:ext cx="4768196" cy="442147"/>
      </dsp:txXfrm>
    </dsp:sp>
    <dsp:sp modelId="{9F05E4D4-C28A-4BC3-BA6E-8D9FBAFF825A}">
      <dsp:nvSpPr>
        <dsp:cNvPr id="0" name=""/>
        <dsp:cNvSpPr/>
      </dsp:nvSpPr>
      <dsp:spPr>
        <a:xfrm>
          <a:off x="1127190" y="526944"/>
          <a:ext cx="406654" cy="40665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11463D-C27A-42A6-8F50-8A69B74382D7}">
      <dsp:nvSpPr>
        <dsp:cNvPr id="0" name=""/>
        <dsp:cNvSpPr/>
      </dsp:nvSpPr>
      <dsp:spPr>
        <a:xfrm rot="10800000">
          <a:off x="1330517" y="1053009"/>
          <a:ext cx="4878733" cy="406654"/>
        </a:xfrm>
        <a:prstGeom prst="homePlat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23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solidFill>
                <a:srgbClr val="002060"/>
              </a:solidFill>
            </a:rPr>
            <a:t>Paralellerin boyları ekvatordan kutuplara gittikçe kısalır.</a:t>
          </a:r>
          <a:endParaRPr lang="tr-TR" sz="1400" kern="1200" dirty="0"/>
        </a:p>
      </dsp:txBody>
      <dsp:txXfrm rot="10800000">
        <a:off x="1432180" y="1053009"/>
        <a:ext cx="4777070" cy="406654"/>
      </dsp:txXfrm>
    </dsp:sp>
    <dsp:sp modelId="{68D4ACBD-B71C-446F-9788-26F985B0ABF4}">
      <dsp:nvSpPr>
        <dsp:cNvPr id="0" name=""/>
        <dsp:cNvSpPr/>
      </dsp:nvSpPr>
      <dsp:spPr>
        <a:xfrm>
          <a:off x="1127190" y="1053009"/>
          <a:ext cx="406654" cy="40665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A525D5-32EA-4973-A1CC-6ECE208FCE2E}">
      <dsp:nvSpPr>
        <dsp:cNvPr id="0" name=""/>
        <dsp:cNvSpPr/>
      </dsp:nvSpPr>
      <dsp:spPr>
        <a:xfrm rot="10800000">
          <a:off x="1330517" y="1561328"/>
          <a:ext cx="4878733" cy="406654"/>
        </a:xfrm>
        <a:prstGeom prst="homePlat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23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smtClean="0">
              <a:solidFill>
                <a:srgbClr val="002060"/>
              </a:solidFill>
            </a:rPr>
            <a:t>Ardışık her iki paralel arası her yerde kuş uçuşu 111 km’dir.</a:t>
          </a:r>
          <a:endParaRPr lang="tr-TR" sz="1400" kern="1200" dirty="0"/>
        </a:p>
      </dsp:txBody>
      <dsp:txXfrm rot="10800000">
        <a:off x="1432180" y="1561328"/>
        <a:ext cx="4777070" cy="406654"/>
      </dsp:txXfrm>
    </dsp:sp>
    <dsp:sp modelId="{C68A8D86-55F5-40F4-94C9-837900976933}">
      <dsp:nvSpPr>
        <dsp:cNvPr id="0" name=""/>
        <dsp:cNvSpPr/>
      </dsp:nvSpPr>
      <dsp:spPr>
        <a:xfrm>
          <a:off x="1127190" y="1561328"/>
          <a:ext cx="406654" cy="40665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EEB7E-B6F7-495F-A58A-8FA46317CFEC}">
      <dsp:nvSpPr>
        <dsp:cNvPr id="0" name=""/>
        <dsp:cNvSpPr/>
      </dsp:nvSpPr>
      <dsp:spPr>
        <a:xfrm rot="10800000">
          <a:off x="1132262" y="490"/>
          <a:ext cx="4053840" cy="444728"/>
        </a:xfrm>
        <a:prstGeom prst="homePlate">
          <a:avLst/>
        </a:prstGeom>
        <a:solidFill>
          <a:srgbClr val="FFEDB7"/>
        </a:solidFill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113" tIns="45720" rIns="85344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tx1"/>
              </a:solidFill>
            </a:rPr>
            <a:t>Başlangıç boylamı 0 derece </a:t>
          </a:r>
          <a:r>
            <a:rPr lang="tr-TR" sz="1200" kern="1200" dirty="0" err="1" smtClean="0">
              <a:solidFill>
                <a:schemeClr val="tx1"/>
              </a:solidFill>
            </a:rPr>
            <a:t>Greenwich’tir</a:t>
          </a:r>
          <a:r>
            <a:rPr lang="tr-TR" sz="1200" kern="1200" dirty="0" smtClean="0">
              <a:solidFill>
                <a:schemeClr val="tx1"/>
              </a:solidFill>
            </a:rPr>
            <a:t>.</a:t>
          </a:r>
          <a:endParaRPr lang="tr-TR" sz="1200" kern="1200" dirty="0">
            <a:solidFill>
              <a:schemeClr val="tx1"/>
            </a:solidFill>
          </a:endParaRPr>
        </a:p>
      </dsp:txBody>
      <dsp:txXfrm rot="10800000">
        <a:off x="1243444" y="490"/>
        <a:ext cx="3942658" cy="444728"/>
      </dsp:txXfrm>
    </dsp:sp>
    <dsp:sp modelId="{660AC4AF-F457-4E05-B9E5-6607AC4F1360}">
      <dsp:nvSpPr>
        <dsp:cNvPr id="0" name=""/>
        <dsp:cNvSpPr/>
      </dsp:nvSpPr>
      <dsp:spPr>
        <a:xfrm>
          <a:off x="909897" y="490"/>
          <a:ext cx="444728" cy="44472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46D950-CE2C-42D9-898F-EAAC75E39C32}">
      <dsp:nvSpPr>
        <dsp:cNvPr id="0" name=""/>
        <dsp:cNvSpPr/>
      </dsp:nvSpPr>
      <dsp:spPr>
        <a:xfrm rot="10800000">
          <a:off x="1132262" y="561039"/>
          <a:ext cx="4053840" cy="444728"/>
        </a:xfrm>
        <a:prstGeom prst="homePlate">
          <a:avLst/>
        </a:prstGeom>
        <a:solidFill>
          <a:srgbClr val="FFEDB7"/>
        </a:solidFill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113" tIns="45720" rIns="85344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err="1" smtClean="0">
              <a:solidFill>
                <a:schemeClr val="tx1"/>
              </a:solidFill>
            </a:rPr>
            <a:t>D.Y.K.’da</a:t>
          </a:r>
          <a:r>
            <a:rPr lang="tr-TR" sz="1200" kern="1200" dirty="0" smtClean="0">
              <a:solidFill>
                <a:schemeClr val="tx1"/>
              </a:solidFill>
            </a:rPr>
            <a:t> 180 </a:t>
          </a:r>
          <a:r>
            <a:rPr lang="tr-TR" sz="1200" kern="1200" dirty="0" err="1" smtClean="0">
              <a:solidFill>
                <a:schemeClr val="tx1"/>
              </a:solidFill>
            </a:rPr>
            <a:t>B.Y.K’da</a:t>
          </a:r>
          <a:r>
            <a:rPr lang="tr-TR" sz="1200" kern="1200" dirty="0" smtClean="0">
              <a:solidFill>
                <a:schemeClr val="tx1"/>
              </a:solidFill>
            </a:rPr>
            <a:t> 180 toplam 360 meridyen yayı vardır.</a:t>
          </a:r>
          <a:endParaRPr lang="tr-TR" sz="1200" kern="1200" dirty="0">
            <a:solidFill>
              <a:schemeClr val="tx1"/>
            </a:solidFill>
          </a:endParaRPr>
        </a:p>
      </dsp:txBody>
      <dsp:txXfrm rot="10800000">
        <a:off x="1243444" y="561039"/>
        <a:ext cx="3942658" cy="444728"/>
      </dsp:txXfrm>
    </dsp:sp>
    <dsp:sp modelId="{0A4029DA-2520-4E2C-9D67-5971F566102D}">
      <dsp:nvSpPr>
        <dsp:cNvPr id="0" name=""/>
        <dsp:cNvSpPr/>
      </dsp:nvSpPr>
      <dsp:spPr>
        <a:xfrm>
          <a:off x="909897" y="561039"/>
          <a:ext cx="444728" cy="44472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C16D38-4988-4CDE-9440-AC92C8FEF348}">
      <dsp:nvSpPr>
        <dsp:cNvPr id="0" name=""/>
        <dsp:cNvSpPr/>
      </dsp:nvSpPr>
      <dsp:spPr>
        <a:xfrm rot="10800000">
          <a:off x="1132262" y="1121588"/>
          <a:ext cx="4053840" cy="444728"/>
        </a:xfrm>
        <a:prstGeom prst="homePlate">
          <a:avLst/>
        </a:prstGeom>
        <a:solidFill>
          <a:srgbClr val="FFEDB7"/>
        </a:solidFill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113" tIns="45720" rIns="85344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tx1"/>
              </a:solidFill>
            </a:rPr>
            <a:t>Ardışık iki meridyen arası yalnızca ekvator üzerinde 111 km.’</a:t>
          </a:r>
          <a:r>
            <a:rPr lang="tr-TR" sz="1200" kern="1200" dirty="0" err="1" smtClean="0">
              <a:solidFill>
                <a:schemeClr val="tx1"/>
              </a:solidFill>
            </a:rPr>
            <a:t>dir</a:t>
          </a:r>
          <a:r>
            <a:rPr lang="tr-TR" sz="1200" kern="1200" dirty="0" smtClean="0">
              <a:solidFill>
                <a:schemeClr val="tx1"/>
              </a:solidFill>
            </a:rPr>
            <a:t> (kuş uçuşu)</a:t>
          </a:r>
          <a:endParaRPr lang="tr-TR" sz="1200" kern="1200" dirty="0">
            <a:solidFill>
              <a:schemeClr val="tx1"/>
            </a:solidFill>
          </a:endParaRPr>
        </a:p>
      </dsp:txBody>
      <dsp:txXfrm rot="10800000">
        <a:off x="1243444" y="1121588"/>
        <a:ext cx="3942658" cy="444728"/>
      </dsp:txXfrm>
    </dsp:sp>
    <dsp:sp modelId="{1786EA55-57A3-4969-B0C7-C0ED3DB6D75C}">
      <dsp:nvSpPr>
        <dsp:cNvPr id="0" name=""/>
        <dsp:cNvSpPr/>
      </dsp:nvSpPr>
      <dsp:spPr>
        <a:xfrm>
          <a:off x="909897" y="1121588"/>
          <a:ext cx="444728" cy="44472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6E21F2-6A84-48EF-B262-1AA1E1D285AF}">
      <dsp:nvSpPr>
        <dsp:cNvPr id="0" name=""/>
        <dsp:cNvSpPr/>
      </dsp:nvSpPr>
      <dsp:spPr>
        <a:xfrm rot="10800000">
          <a:off x="1132262" y="1682136"/>
          <a:ext cx="4053840" cy="444728"/>
        </a:xfrm>
        <a:prstGeom prst="homePlate">
          <a:avLst/>
        </a:prstGeom>
        <a:solidFill>
          <a:srgbClr val="FFEDB7"/>
        </a:solidFill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113" tIns="45720" rIns="85344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smtClean="0">
              <a:solidFill>
                <a:schemeClr val="tx1"/>
              </a:solidFill>
            </a:rPr>
            <a:t>Ardışık iki meridyen arası süre olarak her yerde 4 dakikadır.</a:t>
          </a:r>
          <a:endParaRPr lang="tr-TR" sz="1200" kern="1200" dirty="0">
            <a:solidFill>
              <a:schemeClr val="tx1"/>
            </a:solidFill>
          </a:endParaRPr>
        </a:p>
      </dsp:txBody>
      <dsp:txXfrm rot="10800000">
        <a:off x="1243444" y="1682136"/>
        <a:ext cx="3942658" cy="444728"/>
      </dsp:txXfrm>
    </dsp:sp>
    <dsp:sp modelId="{45807CEB-BF0D-433F-9E53-D337B10BDDCD}">
      <dsp:nvSpPr>
        <dsp:cNvPr id="0" name=""/>
        <dsp:cNvSpPr/>
      </dsp:nvSpPr>
      <dsp:spPr>
        <a:xfrm>
          <a:off x="909897" y="1682136"/>
          <a:ext cx="444728" cy="44472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C1783-EA4E-405A-93D0-95529C5C96A0}">
      <dsp:nvSpPr>
        <dsp:cNvPr id="0" name=""/>
        <dsp:cNvSpPr/>
      </dsp:nvSpPr>
      <dsp:spPr>
        <a:xfrm>
          <a:off x="5234" y="0"/>
          <a:ext cx="5354611" cy="4096456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 dirty="0">
            <a:solidFill>
              <a:srgbClr val="C00000"/>
            </a:solidFill>
          </a:endParaRPr>
        </a:p>
      </dsp:txBody>
      <dsp:txXfrm>
        <a:off x="5234" y="0"/>
        <a:ext cx="5354611" cy="1228936"/>
      </dsp:txXfrm>
    </dsp:sp>
    <dsp:sp modelId="{06220228-6ABB-428B-A9A4-305DDE32818E}">
      <dsp:nvSpPr>
        <dsp:cNvPr id="0" name=""/>
        <dsp:cNvSpPr/>
      </dsp:nvSpPr>
      <dsp:spPr>
        <a:xfrm>
          <a:off x="241347" y="984540"/>
          <a:ext cx="4798845" cy="26612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                                           10 DM saat 12:00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                                               20 DM saat ?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                                       </a:t>
          </a:r>
          <a:r>
            <a:rPr lang="tr-TR" sz="1200" b="1" kern="1200" dirty="0" smtClean="0"/>
            <a:t>20</a:t>
          </a:r>
          <a:r>
            <a:rPr lang="tr-TR" sz="1200" kern="1200" dirty="0" smtClean="0"/>
            <a:t> </a:t>
          </a:r>
          <a:r>
            <a:rPr lang="tr-TR" sz="1200" b="1" kern="1200" dirty="0" smtClean="0"/>
            <a:t>B</a:t>
          </a:r>
          <a:r>
            <a:rPr lang="tr-TR" sz="1200" kern="1200" dirty="0" smtClean="0"/>
            <a:t>          0         10DM       </a:t>
          </a:r>
          <a:r>
            <a:rPr lang="tr-TR" sz="1200" b="1" kern="1200" dirty="0" smtClean="0"/>
            <a:t>20DM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      20+10=30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      30x4=120                                                                 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        2:00                                                                                  20-10=10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12:00                                                                                         10x4’=  40’    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  2:00                                                                                                12:00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10:00 </a:t>
          </a:r>
          <a:r>
            <a:rPr lang="tr-TR" sz="1200" kern="1200" dirty="0" smtClean="0"/>
            <a:t>                                                                                                    40’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                                                                                                          12:40</a:t>
          </a:r>
          <a:endParaRPr lang="tr-TR" sz="1200" b="1" kern="1200" dirty="0"/>
        </a:p>
      </dsp:txBody>
      <dsp:txXfrm>
        <a:off x="319293" y="1062486"/>
        <a:ext cx="4642953" cy="25053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A601D1-E4F3-4610-8829-F3EFB9139F56}">
      <dsp:nvSpPr>
        <dsp:cNvPr id="0" name=""/>
        <dsp:cNvSpPr/>
      </dsp:nvSpPr>
      <dsp:spPr>
        <a:xfrm>
          <a:off x="-4043658" y="-620690"/>
          <a:ext cx="4818650" cy="4818650"/>
        </a:xfrm>
        <a:prstGeom prst="blockArc">
          <a:avLst>
            <a:gd name="adj1" fmla="val 18900000"/>
            <a:gd name="adj2" fmla="val 2700000"/>
            <a:gd name="adj3" fmla="val 448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5D434A-3B06-4993-9FA6-B96D07A9E74D}">
      <dsp:nvSpPr>
        <dsp:cNvPr id="0" name=""/>
        <dsp:cNvSpPr/>
      </dsp:nvSpPr>
      <dsp:spPr>
        <a:xfrm>
          <a:off x="251202" y="162622"/>
          <a:ext cx="5295236" cy="32510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05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0" kern="1200" dirty="0" smtClean="0">
              <a:solidFill>
                <a:schemeClr val="tx1"/>
              </a:solidFill>
            </a:rPr>
            <a:t>Anadolu bir yarımadadır. </a:t>
          </a:r>
          <a:endParaRPr lang="tr-TR" sz="1800" b="0" kern="1200" dirty="0">
            <a:solidFill>
              <a:schemeClr val="tx1"/>
            </a:solidFill>
          </a:endParaRPr>
        </a:p>
      </dsp:txBody>
      <dsp:txXfrm>
        <a:off x="251202" y="162622"/>
        <a:ext cx="5295236" cy="325102"/>
      </dsp:txXfrm>
    </dsp:sp>
    <dsp:sp modelId="{2A0D5A7C-0B71-4A2E-A4FA-E4248BF7B2E6}">
      <dsp:nvSpPr>
        <dsp:cNvPr id="0" name=""/>
        <dsp:cNvSpPr/>
      </dsp:nvSpPr>
      <dsp:spPr>
        <a:xfrm>
          <a:off x="48013" y="121984"/>
          <a:ext cx="406377" cy="406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DB3678-DE6E-43CF-BE7E-3209A1ADDBFF}">
      <dsp:nvSpPr>
        <dsp:cNvPr id="0" name=""/>
        <dsp:cNvSpPr/>
      </dsp:nvSpPr>
      <dsp:spPr>
        <a:xfrm>
          <a:off x="545612" y="650562"/>
          <a:ext cx="5000827" cy="325102"/>
        </a:xfrm>
        <a:prstGeom prst="rect">
          <a:avLst/>
        </a:prstGeom>
        <a:solidFill>
          <a:srgbClr val="F1D3E1"/>
        </a:solidFill>
        <a:ln w="25400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05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0" kern="1200" dirty="0" smtClean="0">
              <a:solidFill>
                <a:schemeClr val="tx1"/>
              </a:solidFill>
            </a:rPr>
            <a:t>Ortalama</a:t>
          </a:r>
          <a:r>
            <a:rPr lang="tr-TR" sz="1800" b="0" kern="1200" baseline="0" dirty="0" smtClean="0">
              <a:solidFill>
                <a:schemeClr val="tx1"/>
              </a:solidFill>
            </a:rPr>
            <a:t> yükseltisi fazladır.</a:t>
          </a:r>
          <a:endParaRPr lang="tr-TR" sz="1800" b="0" kern="1200" dirty="0">
            <a:solidFill>
              <a:schemeClr val="tx1"/>
            </a:solidFill>
          </a:endParaRPr>
        </a:p>
      </dsp:txBody>
      <dsp:txXfrm>
        <a:off x="545612" y="650562"/>
        <a:ext cx="5000827" cy="325102"/>
      </dsp:txXfrm>
    </dsp:sp>
    <dsp:sp modelId="{8905CCEB-BA23-426F-B27F-9A76169725C7}">
      <dsp:nvSpPr>
        <dsp:cNvPr id="0" name=""/>
        <dsp:cNvSpPr/>
      </dsp:nvSpPr>
      <dsp:spPr>
        <a:xfrm>
          <a:off x="342423" y="609924"/>
          <a:ext cx="406377" cy="406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655646"/>
              <a:satOff val="6635"/>
              <a:lumOff val="14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2BF68E-AD00-4DD8-9AD3-516FB16447CE}">
      <dsp:nvSpPr>
        <dsp:cNvPr id="0" name=""/>
        <dsp:cNvSpPr/>
      </dsp:nvSpPr>
      <dsp:spPr>
        <a:xfrm>
          <a:off x="720062" y="1138144"/>
          <a:ext cx="4839492" cy="32510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05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0" kern="1200" dirty="0" smtClean="0">
              <a:solidFill>
                <a:schemeClr val="tx1"/>
              </a:solidFill>
            </a:rPr>
            <a:t>Batıdan doğuya ortalama yükselti artar.</a:t>
          </a:r>
          <a:endParaRPr lang="tr-TR" sz="1800" b="0" kern="1200" dirty="0">
            <a:solidFill>
              <a:schemeClr val="tx1"/>
            </a:solidFill>
          </a:endParaRPr>
        </a:p>
      </dsp:txBody>
      <dsp:txXfrm>
        <a:off x="720062" y="1138144"/>
        <a:ext cx="4839492" cy="325102"/>
      </dsp:txXfrm>
    </dsp:sp>
    <dsp:sp modelId="{3686F654-7A3A-4677-99E3-9D8CE01257F6}">
      <dsp:nvSpPr>
        <dsp:cNvPr id="0" name=""/>
        <dsp:cNvSpPr/>
      </dsp:nvSpPr>
      <dsp:spPr>
        <a:xfrm>
          <a:off x="503758" y="1097506"/>
          <a:ext cx="406377" cy="406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CF2E94-CB5E-4855-8F0A-3FB70662FB89}">
      <dsp:nvSpPr>
        <dsp:cNvPr id="0" name=""/>
        <dsp:cNvSpPr/>
      </dsp:nvSpPr>
      <dsp:spPr>
        <a:xfrm>
          <a:off x="758459" y="1626083"/>
          <a:ext cx="4787980" cy="325102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05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0" kern="1200" dirty="0" smtClean="0">
              <a:solidFill>
                <a:schemeClr val="tx1"/>
              </a:solidFill>
            </a:rPr>
            <a:t>Dağlar genelde doğu-batı yönlü uzanır.</a:t>
          </a:r>
          <a:endParaRPr lang="tr-TR" sz="1800" b="0" kern="1200" dirty="0">
            <a:solidFill>
              <a:schemeClr val="tx1"/>
            </a:solidFill>
          </a:endParaRPr>
        </a:p>
      </dsp:txBody>
      <dsp:txXfrm>
        <a:off x="758459" y="1626083"/>
        <a:ext cx="4787980" cy="325102"/>
      </dsp:txXfrm>
    </dsp:sp>
    <dsp:sp modelId="{E5B625EF-E08A-40B2-A633-86F05BECF525}">
      <dsp:nvSpPr>
        <dsp:cNvPr id="0" name=""/>
        <dsp:cNvSpPr/>
      </dsp:nvSpPr>
      <dsp:spPr>
        <a:xfrm>
          <a:off x="555270" y="1585446"/>
          <a:ext cx="406377" cy="406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794D50-6659-4B64-81E2-1E6DCA1EA959}">
      <dsp:nvSpPr>
        <dsp:cNvPr id="0" name=""/>
        <dsp:cNvSpPr/>
      </dsp:nvSpPr>
      <dsp:spPr>
        <a:xfrm>
          <a:off x="706947" y="2114023"/>
          <a:ext cx="4839492" cy="325102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05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0" kern="1200" dirty="0" smtClean="0">
              <a:solidFill>
                <a:schemeClr val="tx1"/>
              </a:solidFill>
            </a:rPr>
            <a:t>Yüksek düzlükler(plato) geniş yer kaplar.</a:t>
          </a:r>
          <a:endParaRPr lang="tr-TR" sz="1800" b="0" kern="1200" dirty="0">
            <a:solidFill>
              <a:schemeClr val="tx1"/>
            </a:solidFill>
          </a:endParaRPr>
        </a:p>
      </dsp:txBody>
      <dsp:txXfrm>
        <a:off x="706947" y="2114023"/>
        <a:ext cx="4839492" cy="325102"/>
      </dsp:txXfrm>
    </dsp:sp>
    <dsp:sp modelId="{D32CB18F-0E04-437E-9281-0A966F39FCD6}">
      <dsp:nvSpPr>
        <dsp:cNvPr id="0" name=""/>
        <dsp:cNvSpPr/>
      </dsp:nvSpPr>
      <dsp:spPr>
        <a:xfrm>
          <a:off x="503758" y="2073385"/>
          <a:ext cx="406377" cy="406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74026-F4D9-4E2D-8506-C31521AC8B11}">
      <dsp:nvSpPr>
        <dsp:cNvPr id="0" name=""/>
        <dsp:cNvSpPr/>
      </dsp:nvSpPr>
      <dsp:spPr>
        <a:xfrm>
          <a:off x="545612" y="2551676"/>
          <a:ext cx="5000827" cy="42496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05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0" kern="1200" dirty="0" smtClean="0">
              <a:solidFill>
                <a:schemeClr val="tx1"/>
              </a:solidFill>
            </a:rPr>
            <a:t>Jeopolitik ve </a:t>
          </a:r>
          <a:r>
            <a:rPr lang="tr-TR" sz="1800" b="0" kern="1200" dirty="0" err="1" smtClean="0">
              <a:solidFill>
                <a:schemeClr val="tx1"/>
              </a:solidFill>
            </a:rPr>
            <a:t>jeostratejik</a:t>
          </a:r>
          <a:r>
            <a:rPr lang="tr-TR" sz="1800" b="0" kern="1200" dirty="0" smtClean="0">
              <a:solidFill>
                <a:schemeClr val="tx1"/>
              </a:solidFill>
            </a:rPr>
            <a:t> açıdan önemli bir ülkedir.</a:t>
          </a:r>
          <a:endParaRPr lang="tr-TR" sz="1800" b="0" kern="1200" dirty="0">
            <a:solidFill>
              <a:schemeClr val="tx1"/>
            </a:solidFill>
          </a:endParaRPr>
        </a:p>
      </dsp:txBody>
      <dsp:txXfrm>
        <a:off x="545612" y="2551676"/>
        <a:ext cx="5000827" cy="424960"/>
      </dsp:txXfrm>
    </dsp:sp>
    <dsp:sp modelId="{092303A9-4A82-4C76-A07E-820E2F31673F}">
      <dsp:nvSpPr>
        <dsp:cNvPr id="0" name=""/>
        <dsp:cNvSpPr/>
      </dsp:nvSpPr>
      <dsp:spPr>
        <a:xfrm>
          <a:off x="342423" y="2560967"/>
          <a:ext cx="406377" cy="406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278230"/>
              <a:satOff val="33176"/>
              <a:lumOff val="71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749223-64AA-467C-9BC2-7197E1063BCF}">
      <dsp:nvSpPr>
        <dsp:cNvPr id="0" name=""/>
        <dsp:cNvSpPr/>
      </dsp:nvSpPr>
      <dsp:spPr>
        <a:xfrm>
          <a:off x="251202" y="3089545"/>
          <a:ext cx="5295236" cy="32510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05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0" kern="1200" dirty="0" smtClean="0">
              <a:solidFill>
                <a:schemeClr val="tx1"/>
              </a:solidFill>
            </a:rPr>
            <a:t>Maden türünde zengindir.</a:t>
          </a:r>
          <a:endParaRPr lang="tr-TR" sz="1800" b="0" kern="1200" dirty="0">
            <a:solidFill>
              <a:schemeClr val="tx1"/>
            </a:solidFill>
          </a:endParaRPr>
        </a:p>
      </dsp:txBody>
      <dsp:txXfrm>
        <a:off x="251202" y="3089545"/>
        <a:ext cx="5295236" cy="325102"/>
      </dsp:txXfrm>
    </dsp:sp>
    <dsp:sp modelId="{A448A572-6A7F-442E-9A1D-CDF6C531C32D}">
      <dsp:nvSpPr>
        <dsp:cNvPr id="0" name=""/>
        <dsp:cNvSpPr/>
      </dsp:nvSpPr>
      <dsp:spPr>
        <a:xfrm>
          <a:off x="48013" y="3048907"/>
          <a:ext cx="406377" cy="406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AC204-684D-4D40-8854-951BD229D047}" type="datetimeFigureOut">
              <a:rPr lang="tr-TR" smtClean="0"/>
              <a:t>30.09.2020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10945-36CA-4577-B392-F80FB812CC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9257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77EE9-E0F7-4FFA-8B44-0E88ECA8563D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8080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DC94-454E-4779-AFD9-E576B5B079A1}" type="datetimeFigureOut">
              <a:rPr lang="tr-TR" smtClean="0"/>
              <a:t>30.09.2020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DF0E-0B0F-4E79-B195-76738B3FE0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5261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DC94-454E-4779-AFD9-E576B5B079A1}" type="datetimeFigureOut">
              <a:rPr lang="tr-TR" smtClean="0"/>
              <a:t>30.09.2020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DF0E-0B0F-4E79-B195-76738B3FE0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6058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DC94-454E-4779-AFD9-E576B5B079A1}" type="datetimeFigureOut">
              <a:rPr lang="tr-TR" smtClean="0"/>
              <a:t>30.09.2020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DF0E-0B0F-4E79-B195-76738B3FE0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818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DC94-454E-4779-AFD9-E576B5B079A1}" type="datetimeFigureOut">
              <a:rPr lang="tr-TR" smtClean="0"/>
              <a:t>30.09.2020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DF0E-0B0F-4E79-B195-76738B3FE0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2542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DC94-454E-4779-AFD9-E576B5B079A1}" type="datetimeFigureOut">
              <a:rPr lang="tr-TR" smtClean="0"/>
              <a:t>30.09.2020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DF0E-0B0F-4E79-B195-76738B3FE0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5873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DC94-454E-4779-AFD9-E576B5B079A1}" type="datetimeFigureOut">
              <a:rPr lang="tr-TR" smtClean="0"/>
              <a:t>30.09.2020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DF0E-0B0F-4E79-B195-76738B3FE0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792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DC94-454E-4779-AFD9-E576B5B079A1}" type="datetimeFigureOut">
              <a:rPr lang="tr-TR" smtClean="0"/>
              <a:t>30.09.2020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DF0E-0B0F-4E79-B195-76738B3FE0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8125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DC94-454E-4779-AFD9-E576B5B079A1}" type="datetimeFigureOut">
              <a:rPr lang="tr-TR" smtClean="0"/>
              <a:t>30.09.2020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DF0E-0B0F-4E79-B195-76738B3FE0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2586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DC94-454E-4779-AFD9-E576B5B079A1}" type="datetimeFigureOut">
              <a:rPr lang="tr-TR" smtClean="0"/>
              <a:t>30.09.2020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DF0E-0B0F-4E79-B195-76738B3FE0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4538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DC94-454E-4779-AFD9-E576B5B079A1}" type="datetimeFigureOut">
              <a:rPr lang="tr-TR" smtClean="0"/>
              <a:t>30.09.2020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DF0E-0B0F-4E79-B195-76738B3FE0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9011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DC94-454E-4779-AFD9-E576B5B079A1}" type="datetimeFigureOut">
              <a:rPr lang="tr-TR" smtClean="0"/>
              <a:t>30.09.2020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DF0E-0B0F-4E79-B195-76738B3FE0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6787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8DC94-454E-4779-AFD9-E576B5B079A1}" type="datetimeFigureOut">
              <a:rPr lang="tr-TR" smtClean="0"/>
              <a:t>30.09.2020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5DF0E-0B0F-4E79-B195-76738B3FE0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436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gi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tags" Target="../tags/tag129.xml"/><Relationship Id="rId18" Type="http://schemas.openxmlformats.org/officeDocument/2006/relationships/image" Target="../media/image32.png"/><Relationship Id="rId3" Type="http://schemas.openxmlformats.org/officeDocument/2006/relationships/tags" Target="../tags/tag119.xml"/><Relationship Id="rId21" Type="http://schemas.openxmlformats.org/officeDocument/2006/relationships/diagramQuickStyle" Target="../diagrams/quickStyle3.xml"/><Relationship Id="rId7" Type="http://schemas.openxmlformats.org/officeDocument/2006/relationships/tags" Target="../tags/tag123.xml"/><Relationship Id="rId12" Type="http://schemas.openxmlformats.org/officeDocument/2006/relationships/tags" Target="../tags/tag128.xml"/><Relationship Id="rId17" Type="http://schemas.openxmlformats.org/officeDocument/2006/relationships/image" Target="../media/image31.png"/><Relationship Id="rId2" Type="http://schemas.openxmlformats.org/officeDocument/2006/relationships/tags" Target="../tags/tag118.xml"/><Relationship Id="rId16" Type="http://schemas.openxmlformats.org/officeDocument/2006/relationships/slideLayout" Target="../slideLayouts/slideLayout2.xml"/><Relationship Id="rId20" Type="http://schemas.openxmlformats.org/officeDocument/2006/relationships/diagramLayout" Target="../diagrams/layout3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tags" Target="../tags/tag127.xml"/><Relationship Id="rId24" Type="http://schemas.openxmlformats.org/officeDocument/2006/relationships/image" Target="../media/image34.gif"/><Relationship Id="rId5" Type="http://schemas.openxmlformats.org/officeDocument/2006/relationships/tags" Target="../tags/tag121.xml"/><Relationship Id="rId15" Type="http://schemas.openxmlformats.org/officeDocument/2006/relationships/tags" Target="../tags/tag131.xml"/><Relationship Id="rId23" Type="http://schemas.microsoft.com/office/2007/relationships/diagramDrawing" Target="../diagrams/drawing3.xml"/><Relationship Id="rId10" Type="http://schemas.openxmlformats.org/officeDocument/2006/relationships/tags" Target="../tags/tag126.xml"/><Relationship Id="rId19" Type="http://schemas.openxmlformats.org/officeDocument/2006/relationships/diagramData" Target="../diagrams/data3.xml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tags" Target="../tags/tag130.xml"/><Relationship Id="rId22" Type="http://schemas.openxmlformats.org/officeDocument/2006/relationships/diagramColors" Target="../diagrams/colors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13" Type="http://schemas.openxmlformats.org/officeDocument/2006/relationships/tags" Target="../tags/tag144.xml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12" Type="http://schemas.openxmlformats.org/officeDocument/2006/relationships/tags" Target="../tags/tag143.xml"/><Relationship Id="rId17" Type="http://schemas.openxmlformats.org/officeDocument/2006/relationships/image" Target="../media/image34.gif"/><Relationship Id="rId2" Type="http://schemas.openxmlformats.org/officeDocument/2006/relationships/tags" Target="../tags/tag133.xml"/><Relationship Id="rId16" Type="http://schemas.openxmlformats.org/officeDocument/2006/relationships/image" Target="../media/image35.png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tags" Target="../tags/tag142.xml"/><Relationship Id="rId5" Type="http://schemas.openxmlformats.org/officeDocument/2006/relationships/tags" Target="../tags/tag136.xml"/><Relationship Id="rId15" Type="http://schemas.openxmlformats.org/officeDocument/2006/relationships/image" Target="../media/image10.png"/><Relationship Id="rId10" Type="http://schemas.openxmlformats.org/officeDocument/2006/relationships/tags" Target="../tags/tag141.xml"/><Relationship Id="rId4" Type="http://schemas.openxmlformats.org/officeDocument/2006/relationships/tags" Target="../tags/tag135.xml"/><Relationship Id="rId9" Type="http://schemas.openxmlformats.org/officeDocument/2006/relationships/tags" Target="../tags/tag140.xml"/><Relationship Id="rId1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36.png"/><Relationship Id="rId3" Type="http://schemas.openxmlformats.org/officeDocument/2006/relationships/tags" Target="../tags/tag147.xml"/><Relationship Id="rId7" Type="http://schemas.openxmlformats.org/officeDocument/2006/relationships/slideLayout" Target="../slideLayouts/slideLayout2.xml"/><Relationship Id="rId12" Type="http://schemas.microsoft.com/office/2007/relationships/diagramDrawing" Target="../diagrams/drawing4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diagramColors" Target="../diagrams/colors4.xml"/><Relationship Id="rId5" Type="http://schemas.openxmlformats.org/officeDocument/2006/relationships/tags" Target="../tags/tag149.xml"/><Relationship Id="rId10" Type="http://schemas.openxmlformats.org/officeDocument/2006/relationships/diagramQuickStyle" Target="../diagrams/quickStyle4.xml"/><Relationship Id="rId4" Type="http://schemas.openxmlformats.org/officeDocument/2006/relationships/tags" Target="../tags/tag148.xml"/><Relationship Id="rId9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13" Type="http://schemas.openxmlformats.org/officeDocument/2006/relationships/tags" Target="../tags/tag163.xml"/><Relationship Id="rId18" Type="http://schemas.openxmlformats.org/officeDocument/2006/relationships/image" Target="../media/image37.png"/><Relationship Id="rId3" Type="http://schemas.openxmlformats.org/officeDocument/2006/relationships/tags" Target="../tags/tag153.xml"/><Relationship Id="rId7" Type="http://schemas.openxmlformats.org/officeDocument/2006/relationships/tags" Target="../tags/tag157.xml"/><Relationship Id="rId12" Type="http://schemas.openxmlformats.org/officeDocument/2006/relationships/tags" Target="../tags/tag162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52.xml"/><Relationship Id="rId16" Type="http://schemas.openxmlformats.org/officeDocument/2006/relationships/tags" Target="../tags/tag166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tags" Target="../tags/tag161.xml"/><Relationship Id="rId5" Type="http://schemas.openxmlformats.org/officeDocument/2006/relationships/tags" Target="../tags/tag155.xml"/><Relationship Id="rId15" Type="http://schemas.openxmlformats.org/officeDocument/2006/relationships/tags" Target="../tags/tag165.xml"/><Relationship Id="rId10" Type="http://schemas.openxmlformats.org/officeDocument/2006/relationships/tags" Target="../tags/tag160.xml"/><Relationship Id="rId19" Type="http://schemas.openxmlformats.org/officeDocument/2006/relationships/image" Target="../media/image38.png"/><Relationship Id="rId4" Type="http://schemas.openxmlformats.org/officeDocument/2006/relationships/tags" Target="../tags/tag154.xml"/><Relationship Id="rId9" Type="http://schemas.openxmlformats.org/officeDocument/2006/relationships/tags" Target="../tags/tag159.xml"/><Relationship Id="rId14" Type="http://schemas.openxmlformats.org/officeDocument/2006/relationships/tags" Target="../tags/tag16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6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10" Type="http://schemas.openxmlformats.org/officeDocument/2006/relationships/image" Target="../media/image34.gif"/><Relationship Id="rId4" Type="http://schemas.openxmlformats.org/officeDocument/2006/relationships/tags" Target="../tags/tag170.xml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80.xml"/><Relationship Id="rId13" Type="http://schemas.openxmlformats.org/officeDocument/2006/relationships/tags" Target="../tags/tag185.xml"/><Relationship Id="rId18" Type="http://schemas.openxmlformats.org/officeDocument/2006/relationships/tags" Target="../tags/tag190.xml"/><Relationship Id="rId3" Type="http://schemas.openxmlformats.org/officeDocument/2006/relationships/tags" Target="../tags/tag175.xml"/><Relationship Id="rId21" Type="http://schemas.openxmlformats.org/officeDocument/2006/relationships/image" Target="../media/image10.png"/><Relationship Id="rId7" Type="http://schemas.openxmlformats.org/officeDocument/2006/relationships/tags" Target="../tags/tag179.xml"/><Relationship Id="rId12" Type="http://schemas.openxmlformats.org/officeDocument/2006/relationships/tags" Target="../tags/tag184.xml"/><Relationship Id="rId17" Type="http://schemas.openxmlformats.org/officeDocument/2006/relationships/tags" Target="../tags/tag189.xml"/><Relationship Id="rId2" Type="http://schemas.openxmlformats.org/officeDocument/2006/relationships/tags" Target="../tags/tag174.xml"/><Relationship Id="rId16" Type="http://schemas.openxmlformats.org/officeDocument/2006/relationships/tags" Target="../tags/tag188.xml"/><Relationship Id="rId20" Type="http://schemas.openxmlformats.org/officeDocument/2006/relationships/image" Target="../media/image6.png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11" Type="http://schemas.openxmlformats.org/officeDocument/2006/relationships/tags" Target="../tags/tag183.xml"/><Relationship Id="rId24" Type="http://schemas.openxmlformats.org/officeDocument/2006/relationships/image" Target="../media/image42.png"/><Relationship Id="rId5" Type="http://schemas.openxmlformats.org/officeDocument/2006/relationships/tags" Target="../tags/tag177.xml"/><Relationship Id="rId15" Type="http://schemas.openxmlformats.org/officeDocument/2006/relationships/tags" Target="../tags/tag187.xml"/><Relationship Id="rId23" Type="http://schemas.openxmlformats.org/officeDocument/2006/relationships/image" Target="../media/image41.png"/><Relationship Id="rId10" Type="http://schemas.openxmlformats.org/officeDocument/2006/relationships/tags" Target="../tags/tag182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76.xml"/><Relationship Id="rId9" Type="http://schemas.openxmlformats.org/officeDocument/2006/relationships/tags" Target="../tags/tag181.xml"/><Relationship Id="rId14" Type="http://schemas.openxmlformats.org/officeDocument/2006/relationships/tags" Target="../tags/tag186.xml"/><Relationship Id="rId22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98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93.xml"/><Relationship Id="rId7" Type="http://schemas.openxmlformats.org/officeDocument/2006/relationships/tags" Target="../tags/tag197.xml"/><Relationship Id="rId12" Type="http://schemas.openxmlformats.org/officeDocument/2006/relationships/tags" Target="../tags/tag202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11" Type="http://schemas.openxmlformats.org/officeDocument/2006/relationships/tags" Target="../tags/tag201.xml"/><Relationship Id="rId5" Type="http://schemas.openxmlformats.org/officeDocument/2006/relationships/tags" Target="../tags/tag195.xml"/><Relationship Id="rId15" Type="http://schemas.openxmlformats.org/officeDocument/2006/relationships/image" Target="../media/image44.png"/><Relationship Id="rId10" Type="http://schemas.openxmlformats.org/officeDocument/2006/relationships/tags" Target="../tags/tag200.xml"/><Relationship Id="rId4" Type="http://schemas.openxmlformats.org/officeDocument/2006/relationships/tags" Target="../tags/tag194.xml"/><Relationship Id="rId9" Type="http://schemas.openxmlformats.org/officeDocument/2006/relationships/tags" Target="../tags/tag199.xml"/><Relationship Id="rId1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205.xml"/><Relationship Id="rId7" Type="http://schemas.openxmlformats.org/officeDocument/2006/relationships/image" Target="../media/image46.png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6" Type="http://schemas.openxmlformats.org/officeDocument/2006/relationships/image" Target="../media/image4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14.xml"/><Relationship Id="rId13" Type="http://schemas.openxmlformats.org/officeDocument/2006/relationships/tags" Target="../tags/tag219.xml"/><Relationship Id="rId18" Type="http://schemas.openxmlformats.org/officeDocument/2006/relationships/tags" Target="../tags/tag224.xml"/><Relationship Id="rId3" Type="http://schemas.openxmlformats.org/officeDocument/2006/relationships/tags" Target="../tags/tag209.xml"/><Relationship Id="rId21" Type="http://schemas.openxmlformats.org/officeDocument/2006/relationships/image" Target="../media/image48.png"/><Relationship Id="rId7" Type="http://schemas.openxmlformats.org/officeDocument/2006/relationships/tags" Target="../tags/tag213.xml"/><Relationship Id="rId12" Type="http://schemas.openxmlformats.org/officeDocument/2006/relationships/tags" Target="../tags/tag218.xml"/><Relationship Id="rId17" Type="http://schemas.openxmlformats.org/officeDocument/2006/relationships/tags" Target="../tags/tag223.xml"/><Relationship Id="rId2" Type="http://schemas.openxmlformats.org/officeDocument/2006/relationships/tags" Target="../tags/tag208.xml"/><Relationship Id="rId16" Type="http://schemas.openxmlformats.org/officeDocument/2006/relationships/tags" Target="../tags/tag222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207.xml"/><Relationship Id="rId6" Type="http://schemas.openxmlformats.org/officeDocument/2006/relationships/tags" Target="../tags/tag212.xml"/><Relationship Id="rId11" Type="http://schemas.openxmlformats.org/officeDocument/2006/relationships/tags" Target="../tags/tag217.xml"/><Relationship Id="rId24" Type="http://schemas.openxmlformats.org/officeDocument/2006/relationships/image" Target="../media/image45.png"/><Relationship Id="rId5" Type="http://schemas.openxmlformats.org/officeDocument/2006/relationships/tags" Target="../tags/tag211.xml"/><Relationship Id="rId15" Type="http://schemas.openxmlformats.org/officeDocument/2006/relationships/tags" Target="../tags/tag221.xml"/><Relationship Id="rId23" Type="http://schemas.openxmlformats.org/officeDocument/2006/relationships/image" Target="../media/image50.png"/><Relationship Id="rId10" Type="http://schemas.openxmlformats.org/officeDocument/2006/relationships/tags" Target="../tags/tag216.xml"/><Relationship Id="rId19" Type="http://schemas.openxmlformats.org/officeDocument/2006/relationships/tags" Target="../tags/tag225.xml"/><Relationship Id="rId4" Type="http://schemas.openxmlformats.org/officeDocument/2006/relationships/tags" Target="../tags/tag210.xml"/><Relationship Id="rId9" Type="http://schemas.openxmlformats.org/officeDocument/2006/relationships/tags" Target="../tags/tag215.xml"/><Relationship Id="rId14" Type="http://schemas.openxmlformats.org/officeDocument/2006/relationships/tags" Target="../tags/tag220.xml"/><Relationship Id="rId22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28.xml"/><Relationship Id="rId7" Type="http://schemas.openxmlformats.org/officeDocument/2006/relationships/image" Target="../media/image51.png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diagramColors" Target="../diagrams/colors1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diagramQuickStyle" Target="../diagrams/quickStyle1.xml"/><Relationship Id="rId2" Type="http://schemas.openxmlformats.org/officeDocument/2006/relationships/tags" Target="../tags/tag6.xml"/><Relationship Id="rId16" Type="http://schemas.openxmlformats.org/officeDocument/2006/relationships/image" Target="../media/image3.jpe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diagramLayout" Target="../diagrams/layout1.xml"/><Relationship Id="rId5" Type="http://schemas.openxmlformats.org/officeDocument/2006/relationships/tags" Target="../tags/tag9.xml"/><Relationship Id="rId15" Type="http://schemas.openxmlformats.org/officeDocument/2006/relationships/image" Target="../media/image2.png"/><Relationship Id="rId10" Type="http://schemas.openxmlformats.org/officeDocument/2006/relationships/diagramData" Target="../diagrams/data1.xml"/><Relationship Id="rId4" Type="http://schemas.openxmlformats.org/officeDocument/2006/relationships/tags" Target="../tags/tag8.xml"/><Relationship Id="rId9" Type="http://schemas.openxmlformats.org/officeDocument/2006/relationships/notesSlide" Target="../notesSlides/notesSlide1.xml"/><Relationship Id="rId14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34.gif"/><Relationship Id="rId3" Type="http://schemas.openxmlformats.org/officeDocument/2006/relationships/tags" Target="../tags/tag232.xml"/><Relationship Id="rId7" Type="http://schemas.openxmlformats.org/officeDocument/2006/relationships/image" Target="../media/image25.png"/><Relationship Id="rId12" Type="http://schemas.microsoft.com/office/2007/relationships/diagramDrawing" Target="../diagrams/drawing5.xml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6" Type="http://schemas.openxmlformats.org/officeDocument/2006/relationships/slideLayout" Target="../slideLayouts/slideLayout2.xml"/><Relationship Id="rId11" Type="http://schemas.openxmlformats.org/officeDocument/2006/relationships/diagramColors" Target="../diagrams/colors5.xml"/><Relationship Id="rId5" Type="http://schemas.openxmlformats.org/officeDocument/2006/relationships/tags" Target="../tags/tag234.xml"/><Relationship Id="rId10" Type="http://schemas.openxmlformats.org/officeDocument/2006/relationships/diagramQuickStyle" Target="../diagrams/quickStyle5.xml"/><Relationship Id="rId4" Type="http://schemas.openxmlformats.org/officeDocument/2006/relationships/tags" Target="../tags/tag233.xml"/><Relationship Id="rId9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42.xml"/><Relationship Id="rId13" Type="http://schemas.openxmlformats.org/officeDocument/2006/relationships/tags" Target="../tags/tag247.xml"/><Relationship Id="rId3" Type="http://schemas.openxmlformats.org/officeDocument/2006/relationships/tags" Target="../tags/tag237.xml"/><Relationship Id="rId7" Type="http://schemas.openxmlformats.org/officeDocument/2006/relationships/tags" Target="../tags/tag241.xml"/><Relationship Id="rId12" Type="http://schemas.openxmlformats.org/officeDocument/2006/relationships/tags" Target="../tags/tag246.xml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6" Type="http://schemas.openxmlformats.org/officeDocument/2006/relationships/tags" Target="../tags/tag240.xml"/><Relationship Id="rId11" Type="http://schemas.openxmlformats.org/officeDocument/2006/relationships/tags" Target="../tags/tag245.xml"/><Relationship Id="rId5" Type="http://schemas.openxmlformats.org/officeDocument/2006/relationships/tags" Target="../tags/tag239.xml"/><Relationship Id="rId10" Type="http://schemas.openxmlformats.org/officeDocument/2006/relationships/tags" Target="../tags/tag244.xml"/><Relationship Id="rId4" Type="http://schemas.openxmlformats.org/officeDocument/2006/relationships/tags" Target="../tags/tag238.xml"/><Relationship Id="rId9" Type="http://schemas.openxmlformats.org/officeDocument/2006/relationships/tags" Target="../tags/tag243.xml"/><Relationship Id="rId1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5" Type="http://schemas.openxmlformats.org/officeDocument/2006/relationships/image" Target="../media/image53.emf"/><Relationship Id="rId4" Type="http://schemas.openxmlformats.org/officeDocument/2006/relationships/image" Target="../media/image5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4.xml"/><Relationship Id="rId1" Type="http://schemas.openxmlformats.org/officeDocument/2006/relationships/tags" Target="../tags/tag253.xml"/><Relationship Id="rId5" Type="http://schemas.openxmlformats.org/officeDocument/2006/relationships/image" Target="../media/image54.emf"/><Relationship Id="rId4" Type="http://schemas.openxmlformats.org/officeDocument/2006/relationships/image" Target="../media/image5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18" Type="http://schemas.openxmlformats.org/officeDocument/2006/relationships/tags" Target="../tags/tag29.xml"/><Relationship Id="rId26" Type="http://schemas.openxmlformats.org/officeDocument/2006/relationships/diagramColors" Target="../diagrams/colors2.xml"/><Relationship Id="rId3" Type="http://schemas.openxmlformats.org/officeDocument/2006/relationships/tags" Target="../tags/tag14.xml"/><Relationship Id="rId21" Type="http://schemas.openxmlformats.org/officeDocument/2006/relationships/image" Target="../media/image5.jpg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tags" Target="../tags/tag28.xml"/><Relationship Id="rId25" Type="http://schemas.openxmlformats.org/officeDocument/2006/relationships/diagramQuickStyle" Target="../diagrams/quickStyle2.xml"/><Relationship Id="rId2" Type="http://schemas.openxmlformats.org/officeDocument/2006/relationships/tags" Target="../tags/tag13.xml"/><Relationship Id="rId16" Type="http://schemas.openxmlformats.org/officeDocument/2006/relationships/tags" Target="../tags/tag27.xml"/><Relationship Id="rId20" Type="http://schemas.openxmlformats.org/officeDocument/2006/relationships/image" Target="../media/image4.pn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24" Type="http://schemas.openxmlformats.org/officeDocument/2006/relationships/diagramLayout" Target="../diagrams/layout2.xml"/><Relationship Id="rId5" Type="http://schemas.openxmlformats.org/officeDocument/2006/relationships/tags" Target="../tags/tag16.xml"/><Relationship Id="rId15" Type="http://schemas.openxmlformats.org/officeDocument/2006/relationships/tags" Target="../tags/tag26.xml"/><Relationship Id="rId23" Type="http://schemas.openxmlformats.org/officeDocument/2006/relationships/diagramData" Target="../diagrams/data2.xml"/><Relationship Id="rId10" Type="http://schemas.openxmlformats.org/officeDocument/2006/relationships/tags" Target="../tags/tag21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tags" Target="../tags/tag25.xml"/><Relationship Id="rId22" Type="http://schemas.openxmlformats.org/officeDocument/2006/relationships/image" Target="../media/image6.png"/><Relationship Id="rId27" Type="http://schemas.microsoft.com/office/2007/relationships/diagramDrawing" Target="../diagrams/drawin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2.png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image" Target="../media/image11.png"/><Relationship Id="rId2" Type="http://schemas.openxmlformats.org/officeDocument/2006/relationships/tags" Target="../tags/tag31.xml"/><Relationship Id="rId16" Type="http://schemas.openxmlformats.org/officeDocument/2006/relationships/image" Target="../media/image10.png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5" Type="http://schemas.openxmlformats.org/officeDocument/2006/relationships/tags" Target="../tags/tag34.xml"/><Relationship Id="rId15" Type="http://schemas.openxmlformats.org/officeDocument/2006/relationships/image" Target="../media/image9.jpeg"/><Relationship Id="rId10" Type="http://schemas.openxmlformats.org/officeDocument/2006/relationships/tags" Target="../tags/tag39.xml"/><Relationship Id="rId19" Type="http://schemas.openxmlformats.org/officeDocument/2006/relationships/image" Target="../media/image13.png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tags" Target="../tags/tag58.xml"/><Relationship Id="rId2" Type="http://schemas.openxmlformats.org/officeDocument/2006/relationships/tags" Target="../tags/tag43.xml"/><Relationship Id="rId16" Type="http://schemas.openxmlformats.org/officeDocument/2006/relationships/tags" Target="../tags/tag57.xml"/><Relationship Id="rId20" Type="http://schemas.openxmlformats.org/officeDocument/2006/relationships/image" Target="../media/image14.png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5" Type="http://schemas.openxmlformats.org/officeDocument/2006/relationships/tags" Target="../tags/tag46.xml"/><Relationship Id="rId15" Type="http://schemas.openxmlformats.org/officeDocument/2006/relationships/tags" Target="../tags/tag56.xml"/><Relationship Id="rId10" Type="http://schemas.openxmlformats.org/officeDocument/2006/relationships/tags" Target="../tags/tag51.xml"/><Relationship Id="rId19" Type="http://schemas.openxmlformats.org/officeDocument/2006/relationships/image" Target="../media/image10.png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image" Target="../media/image15.png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image" Target="../media/image10.png"/><Relationship Id="rId2" Type="http://schemas.openxmlformats.org/officeDocument/2006/relationships/tags" Target="../tags/tag60.xml"/><Relationship Id="rId16" Type="http://schemas.openxmlformats.org/officeDocument/2006/relationships/image" Target="../media/image6.png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3.xml"/><Relationship Id="rId15" Type="http://schemas.openxmlformats.org/officeDocument/2006/relationships/image" Target="../media/image17.png"/><Relationship Id="rId10" Type="http://schemas.openxmlformats.org/officeDocument/2006/relationships/tags" Target="../tags/tag68.xml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tags" Target="../tags/tag81.xml"/><Relationship Id="rId18" Type="http://schemas.openxmlformats.org/officeDocument/2006/relationships/image" Target="../media/image15.png"/><Relationship Id="rId3" Type="http://schemas.openxmlformats.org/officeDocument/2006/relationships/tags" Target="../tags/tag71.xml"/><Relationship Id="rId21" Type="http://schemas.openxmlformats.org/officeDocument/2006/relationships/image" Target="../media/image20.png"/><Relationship Id="rId7" Type="http://schemas.openxmlformats.org/officeDocument/2006/relationships/tags" Target="../tags/tag75.xml"/><Relationship Id="rId12" Type="http://schemas.openxmlformats.org/officeDocument/2006/relationships/tags" Target="../tags/tag80.xml"/><Relationship Id="rId17" Type="http://schemas.openxmlformats.org/officeDocument/2006/relationships/image" Target="../media/image16.png"/><Relationship Id="rId25" Type="http://schemas.openxmlformats.org/officeDocument/2006/relationships/image" Target="../media/image24.jpeg"/><Relationship Id="rId2" Type="http://schemas.openxmlformats.org/officeDocument/2006/relationships/tags" Target="../tags/tag70.xml"/><Relationship Id="rId16" Type="http://schemas.openxmlformats.org/officeDocument/2006/relationships/image" Target="../media/image10.png"/><Relationship Id="rId20" Type="http://schemas.openxmlformats.org/officeDocument/2006/relationships/image" Target="../media/image19.png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24" Type="http://schemas.openxmlformats.org/officeDocument/2006/relationships/image" Target="../media/image23.png"/><Relationship Id="rId5" Type="http://schemas.openxmlformats.org/officeDocument/2006/relationships/tags" Target="../tags/tag73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2.png"/><Relationship Id="rId10" Type="http://schemas.openxmlformats.org/officeDocument/2006/relationships/tags" Target="../tags/tag78.xml"/><Relationship Id="rId19" Type="http://schemas.openxmlformats.org/officeDocument/2006/relationships/image" Target="../media/image18.png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tags" Target="../tags/tag82.xml"/><Relationship Id="rId2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85.xml"/><Relationship Id="rId7" Type="http://schemas.openxmlformats.org/officeDocument/2006/relationships/image" Target="../media/image25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7.xml"/><Relationship Id="rId10" Type="http://schemas.openxmlformats.org/officeDocument/2006/relationships/image" Target="../media/image27.png"/><Relationship Id="rId4" Type="http://schemas.openxmlformats.org/officeDocument/2006/relationships/tags" Target="../tags/tag86.xml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tags" Target="../tags/tag100.xml"/><Relationship Id="rId18" Type="http://schemas.openxmlformats.org/officeDocument/2006/relationships/tags" Target="../tags/tag105.xml"/><Relationship Id="rId26" Type="http://schemas.openxmlformats.org/officeDocument/2006/relationships/tags" Target="../tags/tag113.xml"/><Relationship Id="rId3" Type="http://schemas.openxmlformats.org/officeDocument/2006/relationships/tags" Target="../tags/tag90.xml"/><Relationship Id="rId21" Type="http://schemas.openxmlformats.org/officeDocument/2006/relationships/tags" Target="../tags/tag108.xml"/><Relationship Id="rId7" Type="http://schemas.openxmlformats.org/officeDocument/2006/relationships/tags" Target="../tags/tag94.xml"/><Relationship Id="rId12" Type="http://schemas.openxmlformats.org/officeDocument/2006/relationships/tags" Target="../tags/tag99.xml"/><Relationship Id="rId17" Type="http://schemas.openxmlformats.org/officeDocument/2006/relationships/tags" Target="../tags/tag104.xml"/><Relationship Id="rId25" Type="http://schemas.openxmlformats.org/officeDocument/2006/relationships/tags" Target="../tags/tag112.xml"/><Relationship Id="rId33" Type="http://schemas.openxmlformats.org/officeDocument/2006/relationships/image" Target="../media/image30.png"/><Relationship Id="rId2" Type="http://schemas.openxmlformats.org/officeDocument/2006/relationships/tags" Target="../tags/tag89.xml"/><Relationship Id="rId16" Type="http://schemas.openxmlformats.org/officeDocument/2006/relationships/tags" Target="../tags/tag103.xml"/><Relationship Id="rId20" Type="http://schemas.openxmlformats.org/officeDocument/2006/relationships/tags" Target="../tags/tag107.xml"/><Relationship Id="rId29" Type="http://schemas.openxmlformats.org/officeDocument/2006/relationships/tags" Target="../tags/tag116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tags" Target="../tags/tag98.xml"/><Relationship Id="rId24" Type="http://schemas.openxmlformats.org/officeDocument/2006/relationships/tags" Target="../tags/tag111.xml"/><Relationship Id="rId32" Type="http://schemas.openxmlformats.org/officeDocument/2006/relationships/image" Target="../media/image29.png"/><Relationship Id="rId5" Type="http://schemas.openxmlformats.org/officeDocument/2006/relationships/tags" Target="../tags/tag92.xml"/><Relationship Id="rId15" Type="http://schemas.openxmlformats.org/officeDocument/2006/relationships/tags" Target="../tags/tag102.xml"/><Relationship Id="rId23" Type="http://schemas.openxmlformats.org/officeDocument/2006/relationships/tags" Target="../tags/tag110.xml"/><Relationship Id="rId28" Type="http://schemas.openxmlformats.org/officeDocument/2006/relationships/tags" Target="../tags/tag115.xml"/><Relationship Id="rId10" Type="http://schemas.openxmlformats.org/officeDocument/2006/relationships/tags" Target="../tags/tag97.xml"/><Relationship Id="rId19" Type="http://schemas.openxmlformats.org/officeDocument/2006/relationships/tags" Target="../tags/tag106.xml"/><Relationship Id="rId31" Type="http://schemas.openxmlformats.org/officeDocument/2006/relationships/image" Target="../media/image28.png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tags" Target="../tags/tag101.xml"/><Relationship Id="rId22" Type="http://schemas.openxmlformats.org/officeDocument/2006/relationships/tags" Target="../tags/tag109.xml"/><Relationship Id="rId27" Type="http://schemas.openxmlformats.org/officeDocument/2006/relationships/tags" Target="../tags/tag114.xml"/><Relationship Id="rId30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4" y="201961"/>
            <a:ext cx="8966979" cy="6312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Yuvarlatılmış Dikdörtgen 4"/>
          <p:cNvSpPr/>
          <p:nvPr>
            <p:custDataLst>
              <p:tags r:id="rId2"/>
            </p:custDataLst>
          </p:nvPr>
        </p:nvSpPr>
        <p:spPr>
          <a:xfrm>
            <a:off x="6339840" y="3039291"/>
            <a:ext cx="3500846" cy="409304"/>
          </a:xfrm>
          <a:prstGeom prst="roundRect">
            <a:avLst/>
          </a:prstGeom>
          <a:solidFill>
            <a:srgbClr val="D78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COĞRAFYA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6" name="Yuvarlatılmış Dikdörtgen 5"/>
          <p:cNvSpPr/>
          <p:nvPr>
            <p:custDataLst>
              <p:tags r:id="rId3"/>
            </p:custDataLst>
          </p:nvPr>
        </p:nvSpPr>
        <p:spPr>
          <a:xfrm>
            <a:off x="5651863" y="3631022"/>
            <a:ext cx="4188823" cy="409304"/>
          </a:xfrm>
          <a:prstGeom prst="roundRect">
            <a:avLst/>
          </a:prstGeom>
          <a:solidFill>
            <a:srgbClr val="E8D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LEVENT YILDIRIM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7" name="Yuvarlatılmış Dikdörtgen 6"/>
          <p:cNvSpPr/>
          <p:nvPr>
            <p:custDataLst>
              <p:tags r:id="rId4"/>
            </p:custDataLst>
          </p:nvPr>
        </p:nvSpPr>
        <p:spPr>
          <a:xfrm>
            <a:off x="4946469" y="4222753"/>
            <a:ext cx="4894217" cy="409304"/>
          </a:xfrm>
          <a:prstGeom prst="roundRect">
            <a:avLst/>
          </a:prstGeom>
          <a:solidFill>
            <a:srgbClr val="9E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TÜRKİYE’NİN COĞRAFİ KONUMU</a:t>
            </a:r>
            <a:endParaRPr lang="tr-T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77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930" y="1186328"/>
            <a:ext cx="2577738" cy="2453654"/>
          </a:xfrm>
          <a:prstGeom prst="rect">
            <a:avLst/>
          </a:prstGeom>
        </p:spPr>
      </p:pic>
      <p:sp>
        <p:nvSpPr>
          <p:cNvPr id="5" name="Metin kutusu 4"/>
          <p:cNvSpPr txBox="1"/>
          <p:nvPr>
            <p:custDataLst>
              <p:tags r:id="rId1"/>
            </p:custDataLst>
          </p:nvPr>
        </p:nvSpPr>
        <p:spPr>
          <a:xfrm>
            <a:off x="2292112" y="252968"/>
            <a:ext cx="4072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MERİDYEN (BOYLAM)’LERİN ÖZELLİKLERİ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6" name="Metin kutusu 5"/>
          <p:cNvSpPr txBox="1"/>
          <p:nvPr>
            <p:custDataLst>
              <p:tags r:id="rId2"/>
            </p:custDataLst>
          </p:nvPr>
        </p:nvSpPr>
        <p:spPr>
          <a:xfrm>
            <a:off x="546143" y="1186328"/>
            <a:ext cx="1325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93533" indent="-193533">
              <a:buFont typeface="Wingdings" panose="05000000000000000000" pitchFamily="2" charset="2"/>
              <a:buChar char="v"/>
            </a:pPr>
            <a:r>
              <a:rPr lang="tr-TR" b="1" dirty="0">
                <a:solidFill>
                  <a:srgbClr val="C00000"/>
                </a:solidFill>
              </a:rPr>
              <a:t>Yerel Saat</a:t>
            </a:r>
          </a:p>
        </p:txBody>
      </p:sp>
      <p:cxnSp>
        <p:nvCxnSpPr>
          <p:cNvPr id="7" name="Düz Bağlayıcı 6"/>
          <p:cNvCxnSpPr/>
          <p:nvPr/>
        </p:nvCxnSpPr>
        <p:spPr>
          <a:xfrm>
            <a:off x="1871442" y="2536905"/>
            <a:ext cx="182757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ağ Ayraç 7"/>
          <p:cNvSpPr/>
          <p:nvPr>
            <p:custDataLst>
              <p:tags r:id="rId3"/>
            </p:custDataLst>
          </p:nvPr>
        </p:nvSpPr>
        <p:spPr>
          <a:xfrm rot="16200000">
            <a:off x="2848923" y="2278399"/>
            <a:ext cx="107194" cy="224130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51611" tIns="25806" rIns="51611" bIns="258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r-TR" sz="1016"/>
          </a:p>
        </p:txBody>
      </p:sp>
      <p:cxnSp>
        <p:nvCxnSpPr>
          <p:cNvPr id="9" name="Düz Ok Bağlayıcısı 8"/>
          <p:cNvCxnSpPr/>
          <p:nvPr/>
        </p:nvCxnSpPr>
        <p:spPr>
          <a:xfrm flipV="1">
            <a:off x="2983242" y="1629423"/>
            <a:ext cx="930365" cy="5772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etin kutusu 9"/>
          <p:cNvSpPr txBox="1"/>
          <p:nvPr>
            <p:custDataLst>
              <p:tags r:id="rId4"/>
            </p:custDataLst>
          </p:nvPr>
        </p:nvSpPr>
        <p:spPr>
          <a:xfrm>
            <a:off x="3913607" y="1353310"/>
            <a:ext cx="1308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>
                <a:solidFill>
                  <a:srgbClr val="C00000"/>
                </a:solidFill>
              </a:rPr>
              <a:t>111 km(kuş uçuşu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259" y="1903333"/>
            <a:ext cx="1850096" cy="1387572"/>
          </a:xfrm>
          <a:prstGeom prst="rect">
            <a:avLst/>
          </a:prstGeom>
        </p:spPr>
      </p:pic>
      <p:sp>
        <p:nvSpPr>
          <p:cNvPr id="12" name="Metin kutusu 11"/>
          <p:cNvSpPr txBox="1"/>
          <p:nvPr>
            <p:custDataLst>
              <p:tags r:id="rId5"/>
            </p:custDataLst>
          </p:nvPr>
        </p:nvSpPr>
        <p:spPr>
          <a:xfrm>
            <a:off x="6991307" y="1654607"/>
            <a:ext cx="494046" cy="266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29" dirty="0">
                <a:solidFill>
                  <a:schemeClr val="accent1">
                    <a:lumMod val="50000"/>
                  </a:schemeClr>
                </a:solidFill>
              </a:rPr>
              <a:t>D.Y.K</a:t>
            </a:r>
          </a:p>
        </p:txBody>
      </p:sp>
      <p:sp>
        <p:nvSpPr>
          <p:cNvPr id="13" name="Metin kutusu 12"/>
          <p:cNvSpPr txBox="1"/>
          <p:nvPr>
            <p:custDataLst>
              <p:tags r:id="rId6"/>
            </p:custDataLst>
          </p:nvPr>
        </p:nvSpPr>
        <p:spPr>
          <a:xfrm>
            <a:off x="6492535" y="1664789"/>
            <a:ext cx="482824" cy="266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29" dirty="0">
                <a:solidFill>
                  <a:schemeClr val="accent1">
                    <a:lumMod val="50000"/>
                  </a:schemeClr>
                </a:solidFill>
              </a:rPr>
              <a:t>B.Y.K</a:t>
            </a:r>
          </a:p>
        </p:txBody>
      </p:sp>
      <p:sp>
        <p:nvSpPr>
          <p:cNvPr id="14" name="Metin kutusu 13"/>
          <p:cNvSpPr txBox="1"/>
          <p:nvPr>
            <p:custDataLst>
              <p:tags r:id="rId7"/>
            </p:custDataLst>
          </p:nvPr>
        </p:nvSpPr>
        <p:spPr>
          <a:xfrm>
            <a:off x="2771137" y="1719093"/>
            <a:ext cx="2920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>
                <a:solidFill>
                  <a:schemeClr val="accent1">
                    <a:lumMod val="50000"/>
                  </a:schemeClr>
                </a:solidFill>
              </a:rPr>
              <a:t>4’</a:t>
            </a:r>
          </a:p>
        </p:txBody>
      </p:sp>
      <p:sp>
        <p:nvSpPr>
          <p:cNvPr id="15" name="Metin kutusu 14"/>
          <p:cNvSpPr txBox="1"/>
          <p:nvPr>
            <p:custDataLst>
              <p:tags r:id="rId8"/>
            </p:custDataLst>
          </p:nvPr>
        </p:nvSpPr>
        <p:spPr>
          <a:xfrm>
            <a:off x="2775958" y="1995880"/>
            <a:ext cx="2920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>
                <a:solidFill>
                  <a:schemeClr val="accent1">
                    <a:lumMod val="50000"/>
                  </a:schemeClr>
                </a:solidFill>
              </a:rPr>
              <a:t>4’</a:t>
            </a:r>
          </a:p>
        </p:txBody>
      </p:sp>
      <p:sp>
        <p:nvSpPr>
          <p:cNvPr id="16" name="Metin kutusu 15"/>
          <p:cNvSpPr txBox="1"/>
          <p:nvPr>
            <p:custDataLst>
              <p:tags r:id="rId9"/>
            </p:custDataLst>
          </p:nvPr>
        </p:nvSpPr>
        <p:spPr>
          <a:xfrm>
            <a:off x="2772425" y="2926943"/>
            <a:ext cx="2920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>
                <a:solidFill>
                  <a:schemeClr val="accent1">
                    <a:lumMod val="50000"/>
                  </a:schemeClr>
                </a:solidFill>
              </a:rPr>
              <a:t>4’</a:t>
            </a:r>
          </a:p>
        </p:txBody>
      </p:sp>
      <p:sp>
        <p:nvSpPr>
          <p:cNvPr id="17" name="Metin kutusu 16"/>
          <p:cNvSpPr txBox="1"/>
          <p:nvPr>
            <p:custDataLst>
              <p:tags r:id="rId10"/>
            </p:custDataLst>
          </p:nvPr>
        </p:nvSpPr>
        <p:spPr>
          <a:xfrm>
            <a:off x="2785467" y="2605545"/>
            <a:ext cx="2920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>
                <a:solidFill>
                  <a:schemeClr val="accent1">
                    <a:lumMod val="50000"/>
                  </a:schemeClr>
                </a:solidFill>
              </a:rPr>
              <a:t>4’</a:t>
            </a:r>
          </a:p>
        </p:txBody>
      </p:sp>
      <p:sp>
        <p:nvSpPr>
          <p:cNvPr id="20" name="Metin kutusu 19"/>
          <p:cNvSpPr txBox="1"/>
          <p:nvPr>
            <p:custDataLst>
              <p:tags r:id="rId11"/>
            </p:custDataLst>
          </p:nvPr>
        </p:nvSpPr>
        <p:spPr>
          <a:xfrm>
            <a:off x="6364445" y="4622053"/>
            <a:ext cx="2212627" cy="509370"/>
          </a:xfrm>
          <a:prstGeom prst="rect">
            <a:avLst/>
          </a:prstGeom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3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«Türkiye Doğu Yarım Küre’de yer alan bir ülkedir»</a:t>
            </a:r>
          </a:p>
        </p:txBody>
      </p:sp>
      <p:sp>
        <p:nvSpPr>
          <p:cNvPr id="21" name="Metin kutusu 20"/>
          <p:cNvSpPr txBox="1"/>
          <p:nvPr>
            <p:custDataLst>
              <p:tags r:id="rId12"/>
            </p:custDataLst>
          </p:nvPr>
        </p:nvSpPr>
        <p:spPr>
          <a:xfrm>
            <a:off x="414483" y="3539546"/>
            <a:ext cx="2539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Meridyenlerin Özellikleri</a:t>
            </a:r>
            <a:endParaRPr lang="tr-TR" b="1" dirty="0">
              <a:solidFill>
                <a:srgbClr val="C00000"/>
              </a:solidFill>
            </a:endParaRPr>
          </a:p>
        </p:txBody>
      </p:sp>
      <p:graphicFrame>
        <p:nvGraphicFramePr>
          <p:cNvPr id="22" name="Diyagram 21"/>
          <p:cNvGraphicFramePr/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934701509"/>
              </p:ext>
            </p:extLst>
          </p:nvPr>
        </p:nvGraphicFramePr>
        <p:xfrm>
          <a:off x="-94039" y="3928512"/>
          <a:ext cx="6096000" cy="2127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pic>
        <p:nvPicPr>
          <p:cNvPr id="23" name="Resim 2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3740">
            <a:off x="5599121" y="4016412"/>
            <a:ext cx="623808" cy="1386241"/>
          </a:xfrm>
          <a:prstGeom prst="rect">
            <a:avLst/>
          </a:prstGeom>
        </p:spPr>
      </p:pic>
      <p:sp>
        <p:nvSpPr>
          <p:cNvPr id="24" name="Yuvarlatılmış Çapraz Köşeli Dikdörtgen 23"/>
          <p:cNvSpPr/>
          <p:nvPr>
            <p:custDataLst>
              <p:tags r:id="rId15"/>
            </p:custDataLst>
          </p:nvPr>
        </p:nvSpPr>
        <p:spPr>
          <a:xfrm>
            <a:off x="6331467" y="4571938"/>
            <a:ext cx="2307772" cy="609600"/>
          </a:xfrm>
          <a:prstGeom prst="round2DiagRect">
            <a:avLst/>
          </a:prstGeom>
          <a:noFill/>
          <a:ln w="2857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357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0" grpId="0" animBg="1"/>
      <p:bldP spid="21" grpId="0"/>
      <p:bldGraphic spid="22" grpId="0">
        <p:bldAsOne/>
      </p:bldGraphic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25" y="3000857"/>
            <a:ext cx="7484261" cy="3535243"/>
          </a:xfrm>
          <a:prstGeom prst="rect">
            <a:avLst/>
          </a:prstGeom>
        </p:spPr>
      </p:pic>
      <p:sp>
        <p:nvSpPr>
          <p:cNvPr id="5" name="Metin kutusu 4"/>
          <p:cNvSpPr txBox="1"/>
          <p:nvPr>
            <p:custDataLst>
              <p:tags r:id="rId1"/>
            </p:custDataLst>
          </p:nvPr>
        </p:nvSpPr>
        <p:spPr>
          <a:xfrm>
            <a:off x="3468736" y="276660"/>
            <a:ext cx="1415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rgbClr val="C00000"/>
                </a:solidFill>
              </a:rPr>
              <a:t>YEREL SAAT</a:t>
            </a:r>
            <a:endParaRPr lang="tr-TR" sz="2000" b="1" dirty="0">
              <a:solidFill>
                <a:srgbClr val="C00000"/>
              </a:solidFill>
            </a:endParaRPr>
          </a:p>
        </p:txBody>
      </p:sp>
      <p:cxnSp>
        <p:nvCxnSpPr>
          <p:cNvPr id="7" name="Düz Ok Bağlayıcısı 6"/>
          <p:cNvCxnSpPr/>
          <p:nvPr/>
        </p:nvCxnSpPr>
        <p:spPr>
          <a:xfrm>
            <a:off x="5235103" y="5003787"/>
            <a:ext cx="143691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 flipH="1">
            <a:off x="2618176" y="5003787"/>
            <a:ext cx="132805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tin kutusu 8"/>
          <p:cNvSpPr txBox="1"/>
          <p:nvPr>
            <p:custDataLst>
              <p:tags r:id="rId2"/>
            </p:custDataLst>
          </p:nvPr>
        </p:nvSpPr>
        <p:spPr>
          <a:xfrm>
            <a:off x="5664222" y="465387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İLERİ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10" name="Metin kutusu 9"/>
          <p:cNvSpPr txBox="1"/>
          <p:nvPr>
            <p:custDataLst>
              <p:tags r:id="rId3"/>
            </p:custDataLst>
          </p:nvPr>
        </p:nvSpPr>
        <p:spPr>
          <a:xfrm>
            <a:off x="3019318" y="4653874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GERİ</a:t>
            </a:r>
            <a:endParaRPr lang="tr-TR" b="1" dirty="0">
              <a:solidFill>
                <a:srgbClr val="C00000"/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323" y="4290378"/>
            <a:ext cx="1125101" cy="1175239"/>
          </a:xfrm>
          <a:prstGeom prst="rect">
            <a:avLst/>
          </a:prstGeom>
        </p:spPr>
      </p:pic>
      <p:sp>
        <p:nvSpPr>
          <p:cNvPr id="21" name="Metin kutusu 20"/>
          <p:cNvSpPr txBox="1"/>
          <p:nvPr>
            <p:custDataLst>
              <p:tags r:id="rId4"/>
            </p:custDataLst>
          </p:nvPr>
        </p:nvSpPr>
        <p:spPr>
          <a:xfrm>
            <a:off x="2303202" y="1054701"/>
            <a:ext cx="4483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1600" dirty="0" smtClean="0">
                <a:solidFill>
                  <a:srgbClr val="002060"/>
                </a:solidFill>
              </a:rPr>
              <a:t>Doğuda </a:t>
            </a:r>
            <a:r>
              <a:rPr lang="tr-TR" sz="1600" dirty="0">
                <a:solidFill>
                  <a:srgbClr val="002060"/>
                </a:solidFill>
              </a:rPr>
              <a:t>yerel saat her zaman daha </a:t>
            </a:r>
            <a:r>
              <a:rPr lang="tr-TR" sz="1600" b="1" dirty="0"/>
              <a:t>İLERİ</a:t>
            </a:r>
          </a:p>
          <a:p>
            <a:pPr lvl="0"/>
            <a:r>
              <a:rPr lang="tr-TR" sz="1600" dirty="0" smtClean="0">
                <a:solidFill>
                  <a:srgbClr val="002060"/>
                </a:solidFill>
              </a:rPr>
              <a:t>Batıda </a:t>
            </a:r>
            <a:r>
              <a:rPr lang="tr-TR" sz="1600" dirty="0">
                <a:solidFill>
                  <a:srgbClr val="002060"/>
                </a:solidFill>
              </a:rPr>
              <a:t>ise yerel saat her zaman daha </a:t>
            </a:r>
            <a:r>
              <a:rPr lang="tr-TR" sz="1600" b="1" dirty="0"/>
              <a:t>GERİ</a:t>
            </a:r>
          </a:p>
          <a:p>
            <a:endParaRPr lang="tr-TR" sz="1600" dirty="0"/>
          </a:p>
        </p:txBody>
      </p:sp>
      <p:sp>
        <p:nvSpPr>
          <p:cNvPr id="23" name="Metin kutusu 22"/>
          <p:cNvSpPr txBox="1"/>
          <p:nvPr>
            <p:custDataLst>
              <p:tags r:id="rId5"/>
            </p:custDataLst>
          </p:nvPr>
        </p:nvSpPr>
        <p:spPr>
          <a:xfrm>
            <a:off x="2253692" y="1940880"/>
            <a:ext cx="5437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1600" dirty="0">
                <a:solidFill>
                  <a:srgbClr val="002060"/>
                </a:solidFill>
              </a:rPr>
              <a:t>Aynı yöndeki boylamların farkı </a:t>
            </a:r>
            <a:r>
              <a:rPr lang="tr-TR" sz="1600" b="1" dirty="0"/>
              <a:t>ÇIKARMA</a:t>
            </a:r>
            <a:r>
              <a:rPr lang="tr-TR" sz="1600" dirty="0">
                <a:solidFill>
                  <a:srgbClr val="002060"/>
                </a:solidFill>
              </a:rPr>
              <a:t> yapılarak bulunur. </a:t>
            </a:r>
            <a:endParaRPr lang="tr-TR" sz="1600" dirty="0" smtClean="0">
              <a:solidFill>
                <a:srgbClr val="002060"/>
              </a:solidFill>
            </a:endParaRPr>
          </a:p>
          <a:p>
            <a:pPr lvl="0"/>
            <a:r>
              <a:rPr lang="tr-TR" sz="1600" dirty="0" smtClean="0">
                <a:solidFill>
                  <a:srgbClr val="002060"/>
                </a:solidFill>
              </a:rPr>
              <a:t>Farklı </a:t>
            </a:r>
            <a:r>
              <a:rPr lang="tr-TR" sz="1600" dirty="0">
                <a:solidFill>
                  <a:srgbClr val="002060"/>
                </a:solidFill>
              </a:rPr>
              <a:t>Yöndeki boylamların farkı </a:t>
            </a:r>
            <a:r>
              <a:rPr lang="tr-TR" sz="1600" b="1" dirty="0"/>
              <a:t>TOPLAMA </a:t>
            </a:r>
            <a:r>
              <a:rPr lang="tr-TR" sz="1600" dirty="0">
                <a:solidFill>
                  <a:srgbClr val="002060"/>
                </a:solidFill>
              </a:rPr>
              <a:t>yapılarak bulunur.</a:t>
            </a:r>
          </a:p>
          <a:p>
            <a:endParaRPr lang="tr-TR" sz="1600" dirty="0"/>
          </a:p>
        </p:txBody>
      </p:sp>
      <p:sp>
        <p:nvSpPr>
          <p:cNvPr id="25" name="Metin kutusu 24"/>
          <p:cNvSpPr txBox="1"/>
          <p:nvPr>
            <p:custDataLst>
              <p:tags r:id="rId6"/>
            </p:custDataLst>
          </p:nvPr>
        </p:nvSpPr>
        <p:spPr>
          <a:xfrm>
            <a:off x="2303202" y="2838774"/>
            <a:ext cx="32232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tr-TR" sz="1600" dirty="0">
                <a:solidFill>
                  <a:srgbClr val="002060"/>
                </a:solidFill>
              </a:rPr>
              <a:t>Güneş </a:t>
            </a:r>
            <a:r>
              <a:rPr lang="tr-TR" sz="1600" b="1" dirty="0"/>
              <a:t>ÖNCE </a:t>
            </a:r>
            <a:r>
              <a:rPr lang="tr-TR" sz="1600" dirty="0">
                <a:solidFill>
                  <a:srgbClr val="002060"/>
                </a:solidFill>
              </a:rPr>
              <a:t>doğuda doğar ve batar.</a:t>
            </a:r>
          </a:p>
          <a:p>
            <a:pPr lvl="0"/>
            <a:r>
              <a:rPr lang="tr-TR" sz="1600" dirty="0" smtClean="0">
                <a:solidFill>
                  <a:srgbClr val="002060"/>
                </a:solidFill>
              </a:rPr>
              <a:t>Güneş </a:t>
            </a:r>
            <a:r>
              <a:rPr lang="tr-TR" sz="1600" b="1" dirty="0"/>
              <a:t>SONRA</a:t>
            </a:r>
            <a:r>
              <a:rPr lang="tr-TR" sz="1600" dirty="0">
                <a:solidFill>
                  <a:srgbClr val="002060"/>
                </a:solidFill>
              </a:rPr>
              <a:t> batıda doğar ve batar.</a:t>
            </a:r>
          </a:p>
          <a:p>
            <a:endParaRPr lang="tr-TR" sz="1600" dirty="0"/>
          </a:p>
        </p:txBody>
      </p:sp>
      <p:sp>
        <p:nvSpPr>
          <p:cNvPr id="31" name="Yuvarlatılmış Çapraz Köşeli Dikdörtgen 30"/>
          <p:cNvSpPr/>
          <p:nvPr>
            <p:custDataLst>
              <p:tags r:id="rId7"/>
            </p:custDataLst>
          </p:nvPr>
        </p:nvSpPr>
        <p:spPr>
          <a:xfrm>
            <a:off x="1994261" y="1001486"/>
            <a:ext cx="5529943" cy="792480"/>
          </a:xfrm>
          <a:prstGeom prst="round2Diag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Yuvarlatılmış Çapraz Köşeli Dikdörtgen 31"/>
          <p:cNvSpPr/>
          <p:nvPr>
            <p:custDataLst>
              <p:tags r:id="rId8"/>
            </p:custDataLst>
          </p:nvPr>
        </p:nvSpPr>
        <p:spPr>
          <a:xfrm>
            <a:off x="1994261" y="1899380"/>
            <a:ext cx="5529943" cy="792480"/>
          </a:xfrm>
          <a:prstGeom prst="round2Diag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Yuvarlatılmış Çapraz Köşeli Dikdörtgen 32"/>
          <p:cNvSpPr/>
          <p:nvPr>
            <p:custDataLst>
              <p:tags r:id="rId9"/>
            </p:custDataLst>
          </p:nvPr>
        </p:nvSpPr>
        <p:spPr>
          <a:xfrm>
            <a:off x="1985815" y="2808426"/>
            <a:ext cx="5529943" cy="792480"/>
          </a:xfrm>
          <a:prstGeom prst="round2Diag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9" name="Resim 3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1394" flipH="1">
            <a:off x="2114957" y="1157215"/>
            <a:ext cx="207798" cy="461773"/>
          </a:xfrm>
          <a:prstGeom prst="rect">
            <a:avLst/>
          </a:prstGeom>
        </p:spPr>
      </p:pic>
      <p:pic>
        <p:nvPicPr>
          <p:cNvPr id="40" name="Resim 3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1394" flipH="1">
            <a:off x="2092251" y="2015143"/>
            <a:ext cx="207798" cy="461773"/>
          </a:xfrm>
          <a:prstGeom prst="rect">
            <a:avLst/>
          </a:prstGeom>
        </p:spPr>
      </p:pic>
      <p:pic>
        <p:nvPicPr>
          <p:cNvPr id="41" name="Resim 4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1394" flipH="1">
            <a:off x="2098264" y="2904734"/>
            <a:ext cx="207798" cy="461773"/>
          </a:xfrm>
          <a:prstGeom prst="rect">
            <a:avLst/>
          </a:prstGeom>
        </p:spPr>
      </p:pic>
      <p:sp>
        <p:nvSpPr>
          <p:cNvPr id="42" name="Yuvarlatılmış Çapraz Köşeli Dikdörtgen 41"/>
          <p:cNvSpPr/>
          <p:nvPr>
            <p:custDataLst>
              <p:tags r:id="rId13"/>
            </p:custDataLst>
          </p:nvPr>
        </p:nvSpPr>
        <p:spPr>
          <a:xfrm>
            <a:off x="1985814" y="1000150"/>
            <a:ext cx="5529943" cy="792480"/>
          </a:xfrm>
          <a:prstGeom prst="round2Diag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030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1" grpId="0"/>
      <p:bldP spid="23" grpId="0"/>
      <p:bldP spid="25" grpId="0"/>
      <p:bldP spid="32" grpId="0" animBg="1"/>
      <p:bldP spid="33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45958000"/>
              </p:ext>
            </p:extLst>
          </p:nvPr>
        </p:nvGraphicFramePr>
        <p:xfrm>
          <a:off x="963125" y="1579077"/>
          <a:ext cx="5359846" cy="4096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5" name="Düz Bağlayıcı 4"/>
          <p:cNvCxnSpPr/>
          <p:nvPr/>
        </p:nvCxnSpPr>
        <p:spPr>
          <a:xfrm>
            <a:off x="2828827" y="3435534"/>
            <a:ext cx="0" cy="69904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>
            <a:off x="3299210" y="3435534"/>
            <a:ext cx="0" cy="69904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Bağlayıcı 6"/>
          <p:cNvCxnSpPr/>
          <p:nvPr/>
        </p:nvCxnSpPr>
        <p:spPr>
          <a:xfrm>
            <a:off x="3760877" y="3429186"/>
            <a:ext cx="0" cy="69904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/>
          <p:cNvCxnSpPr/>
          <p:nvPr/>
        </p:nvCxnSpPr>
        <p:spPr>
          <a:xfrm>
            <a:off x="4451170" y="3432360"/>
            <a:ext cx="0" cy="69904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 flipV="1">
            <a:off x="1254678" y="4521924"/>
            <a:ext cx="51933" cy="24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9"/>
          <p:cNvCxnSpPr/>
          <p:nvPr/>
        </p:nvCxnSpPr>
        <p:spPr>
          <a:xfrm>
            <a:off x="1241287" y="4578823"/>
            <a:ext cx="48998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tı 10"/>
          <p:cNvSpPr/>
          <p:nvPr>
            <p:custDataLst>
              <p:tags r:id="rId2"/>
            </p:custDataLst>
          </p:nvPr>
        </p:nvSpPr>
        <p:spPr>
          <a:xfrm>
            <a:off x="4878143" y="4716349"/>
            <a:ext cx="97996" cy="104529"/>
          </a:xfrm>
          <a:prstGeom prst="mathPlus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6"/>
          </a:p>
        </p:txBody>
      </p:sp>
      <p:cxnSp>
        <p:nvCxnSpPr>
          <p:cNvPr id="12" name="Düz Bağlayıcı 11"/>
          <p:cNvCxnSpPr/>
          <p:nvPr/>
        </p:nvCxnSpPr>
        <p:spPr>
          <a:xfrm>
            <a:off x="4891109" y="4820734"/>
            <a:ext cx="5945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/>
          <p:nvPr/>
        </p:nvCxnSpPr>
        <p:spPr>
          <a:xfrm flipH="1" flipV="1">
            <a:off x="4423935" y="4128227"/>
            <a:ext cx="516172" cy="86178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/>
          <p:nvPr/>
        </p:nvCxnSpPr>
        <p:spPr>
          <a:xfrm flipV="1">
            <a:off x="1750860" y="3997380"/>
            <a:ext cx="908108" cy="69903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>
            <a:off x="3299210" y="4219504"/>
            <a:ext cx="0" cy="44425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kdörtgen 15"/>
          <p:cNvSpPr/>
          <p:nvPr>
            <p:custDataLst>
              <p:tags r:id="rId3"/>
            </p:custDataLst>
          </p:nvPr>
        </p:nvSpPr>
        <p:spPr>
          <a:xfrm>
            <a:off x="2756963" y="4748684"/>
            <a:ext cx="1097560" cy="35278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>
                <a:solidFill>
                  <a:srgbClr val="002060"/>
                </a:solidFill>
              </a:rPr>
              <a:t>Başlangıç</a:t>
            </a:r>
          </a:p>
          <a:p>
            <a:pPr algn="ctr"/>
            <a:r>
              <a:rPr lang="tr-TR" sz="1200" b="1" dirty="0">
                <a:solidFill>
                  <a:srgbClr val="002060"/>
                </a:solidFill>
              </a:rPr>
              <a:t>Boylamı</a:t>
            </a:r>
          </a:p>
        </p:txBody>
      </p:sp>
      <p:cxnSp>
        <p:nvCxnSpPr>
          <p:cNvPr id="17" name="Düz Ok Bağlayıcısı 16"/>
          <p:cNvCxnSpPr/>
          <p:nvPr/>
        </p:nvCxnSpPr>
        <p:spPr>
          <a:xfrm flipH="1">
            <a:off x="2888138" y="3778706"/>
            <a:ext cx="778171" cy="634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/>
          <p:nvPr/>
        </p:nvCxnSpPr>
        <p:spPr>
          <a:xfrm>
            <a:off x="3882769" y="3769183"/>
            <a:ext cx="568401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etin kutusu 18"/>
          <p:cNvSpPr txBox="1"/>
          <p:nvPr>
            <p:custDataLst>
              <p:tags r:id="rId4"/>
            </p:custDataLst>
          </p:nvPr>
        </p:nvSpPr>
        <p:spPr>
          <a:xfrm>
            <a:off x="1241287" y="1781082"/>
            <a:ext cx="936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rgbClr val="C00000"/>
                </a:solidFill>
              </a:rPr>
              <a:t>ÖRNEK</a:t>
            </a:r>
            <a:endParaRPr lang="tr-TR" sz="2000" b="1" dirty="0">
              <a:solidFill>
                <a:srgbClr val="C00000"/>
              </a:solidFill>
            </a:endParaRPr>
          </a:p>
        </p:txBody>
      </p:sp>
      <p:sp>
        <p:nvSpPr>
          <p:cNvPr id="20" name="Oval 19"/>
          <p:cNvSpPr/>
          <p:nvPr>
            <p:custDataLst>
              <p:tags r:id="rId5"/>
            </p:custDataLst>
          </p:nvPr>
        </p:nvSpPr>
        <p:spPr>
          <a:xfrm>
            <a:off x="1471354" y="3918857"/>
            <a:ext cx="479365" cy="26996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Oval 20"/>
          <p:cNvSpPr/>
          <p:nvPr>
            <p:custDataLst>
              <p:tags r:id="rId6"/>
            </p:custDataLst>
          </p:nvPr>
        </p:nvSpPr>
        <p:spPr>
          <a:xfrm>
            <a:off x="5141463" y="4128226"/>
            <a:ext cx="367045" cy="30443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8" name="Resim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429" y="110070"/>
            <a:ext cx="2408868" cy="301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Resim 28"/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8930" y="414806"/>
            <a:ext cx="9144000" cy="5195238"/>
          </a:xfrm>
          <a:prstGeom prst="rect">
            <a:avLst/>
          </a:prstGeom>
        </p:spPr>
      </p:pic>
      <p:sp>
        <p:nvSpPr>
          <p:cNvPr id="4" name="Metin kutusu 3"/>
          <p:cNvSpPr txBox="1"/>
          <p:nvPr>
            <p:custDataLst>
              <p:tags r:id="rId1"/>
            </p:custDataLst>
          </p:nvPr>
        </p:nvSpPr>
        <p:spPr>
          <a:xfrm>
            <a:off x="2637937" y="282460"/>
            <a:ext cx="3660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GÜNEŞİN GÖKYÜZÜNDEKİ KONUMU</a:t>
            </a:r>
            <a:endParaRPr lang="tr-TR" b="1" dirty="0">
              <a:solidFill>
                <a:srgbClr val="C000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94" y="3508735"/>
            <a:ext cx="767555" cy="76755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295" y="2212417"/>
            <a:ext cx="767555" cy="76755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832" y="1584741"/>
            <a:ext cx="767555" cy="76755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386" y="2159271"/>
            <a:ext cx="767555" cy="76755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540" y="3508734"/>
            <a:ext cx="767555" cy="767555"/>
          </a:xfrm>
          <a:prstGeom prst="rect">
            <a:avLst/>
          </a:prstGeom>
        </p:spPr>
      </p:pic>
      <p:sp>
        <p:nvSpPr>
          <p:cNvPr id="11" name="Metin kutusu 10"/>
          <p:cNvSpPr txBox="1"/>
          <p:nvPr>
            <p:custDataLst>
              <p:tags r:id="rId2"/>
            </p:custDataLst>
          </p:nvPr>
        </p:nvSpPr>
        <p:spPr>
          <a:xfrm>
            <a:off x="303384" y="3220388"/>
            <a:ext cx="663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rgbClr val="002060"/>
                </a:solidFill>
              </a:rPr>
              <a:t>17:00</a:t>
            </a:r>
            <a:endParaRPr lang="tr-TR" sz="1600" dirty="0">
              <a:solidFill>
                <a:srgbClr val="002060"/>
              </a:solidFill>
            </a:endParaRPr>
          </a:p>
        </p:txBody>
      </p:sp>
      <p:sp>
        <p:nvSpPr>
          <p:cNvPr id="12" name="Metin kutusu 11"/>
          <p:cNvSpPr txBox="1"/>
          <p:nvPr>
            <p:custDataLst>
              <p:tags r:id="rId3"/>
            </p:custDataLst>
          </p:nvPr>
        </p:nvSpPr>
        <p:spPr>
          <a:xfrm>
            <a:off x="1110667" y="1887591"/>
            <a:ext cx="674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rgbClr val="002060"/>
                </a:solidFill>
              </a:rPr>
              <a:t>15:00</a:t>
            </a:r>
            <a:endParaRPr lang="tr-TR" sz="1600" dirty="0">
              <a:solidFill>
                <a:srgbClr val="002060"/>
              </a:solidFill>
            </a:endParaRPr>
          </a:p>
        </p:txBody>
      </p:sp>
      <p:sp>
        <p:nvSpPr>
          <p:cNvPr id="13" name="Metin kutusu 12"/>
          <p:cNvSpPr txBox="1"/>
          <p:nvPr>
            <p:custDataLst>
              <p:tags r:id="rId4"/>
            </p:custDataLst>
          </p:nvPr>
        </p:nvSpPr>
        <p:spPr>
          <a:xfrm>
            <a:off x="2903365" y="1258110"/>
            <a:ext cx="748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rgbClr val="002060"/>
                </a:solidFill>
              </a:rPr>
              <a:t>12:00</a:t>
            </a:r>
            <a:endParaRPr lang="tr-TR" sz="1600" dirty="0">
              <a:solidFill>
                <a:srgbClr val="002060"/>
              </a:solidFill>
            </a:endParaRPr>
          </a:p>
        </p:txBody>
      </p:sp>
      <p:sp>
        <p:nvSpPr>
          <p:cNvPr id="14" name="Metin kutusu 13"/>
          <p:cNvSpPr txBox="1"/>
          <p:nvPr>
            <p:custDataLst>
              <p:tags r:id="rId5"/>
            </p:custDataLst>
          </p:nvPr>
        </p:nvSpPr>
        <p:spPr>
          <a:xfrm>
            <a:off x="4500028" y="1887591"/>
            <a:ext cx="1075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rgbClr val="002060"/>
                </a:solidFill>
              </a:rPr>
              <a:t>09:00</a:t>
            </a:r>
          </a:p>
          <a:p>
            <a:endParaRPr lang="tr-TR" sz="1600" dirty="0"/>
          </a:p>
          <a:p>
            <a:endParaRPr lang="tr-TR" sz="1600" dirty="0"/>
          </a:p>
        </p:txBody>
      </p:sp>
      <p:sp>
        <p:nvSpPr>
          <p:cNvPr id="15" name="Metin kutusu 14"/>
          <p:cNvSpPr txBox="1"/>
          <p:nvPr>
            <p:custDataLst>
              <p:tags r:id="rId6"/>
            </p:custDataLst>
          </p:nvPr>
        </p:nvSpPr>
        <p:spPr>
          <a:xfrm>
            <a:off x="5517647" y="3220388"/>
            <a:ext cx="674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rgbClr val="002060"/>
                </a:solidFill>
              </a:rPr>
              <a:t>07:00</a:t>
            </a:r>
            <a:endParaRPr lang="tr-TR" sz="1600" dirty="0">
              <a:solidFill>
                <a:srgbClr val="002060"/>
              </a:solidFill>
            </a:endParaRPr>
          </a:p>
        </p:txBody>
      </p:sp>
      <p:sp>
        <p:nvSpPr>
          <p:cNvPr id="16" name="Metin kutusu 15"/>
          <p:cNvSpPr txBox="1"/>
          <p:nvPr>
            <p:custDataLst>
              <p:tags r:id="rId7"/>
            </p:custDataLst>
          </p:nvPr>
        </p:nvSpPr>
        <p:spPr>
          <a:xfrm>
            <a:off x="110583" y="4298882"/>
            <a:ext cx="1007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02060"/>
                </a:solidFill>
              </a:rPr>
              <a:t>AKŞAM</a:t>
            </a:r>
          </a:p>
          <a:p>
            <a:endParaRPr lang="tr-TR" dirty="0"/>
          </a:p>
        </p:txBody>
      </p:sp>
      <p:sp>
        <p:nvSpPr>
          <p:cNvPr id="17" name="Metin kutusu 16"/>
          <p:cNvSpPr txBox="1"/>
          <p:nvPr>
            <p:custDataLst>
              <p:tags r:id="rId8"/>
            </p:custDataLst>
          </p:nvPr>
        </p:nvSpPr>
        <p:spPr>
          <a:xfrm>
            <a:off x="5493839" y="4314523"/>
            <a:ext cx="90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02060"/>
                </a:solidFill>
              </a:rPr>
              <a:t>SABAH</a:t>
            </a: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18" name="Sağ Ayraç 17"/>
          <p:cNvSpPr/>
          <p:nvPr>
            <p:custDataLst>
              <p:tags r:id="rId9"/>
            </p:custDataLst>
          </p:nvPr>
        </p:nvSpPr>
        <p:spPr>
          <a:xfrm rot="5400000">
            <a:off x="3062501" y="2527045"/>
            <a:ext cx="352686" cy="4666307"/>
          </a:xfrm>
          <a:prstGeom prst="rightBrace">
            <a:avLst>
              <a:gd name="adj1" fmla="val 8333"/>
              <a:gd name="adj2" fmla="val 5053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Metin kutusu 18"/>
          <p:cNvSpPr txBox="1"/>
          <p:nvPr>
            <p:custDataLst>
              <p:tags r:id="rId10"/>
            </p:custDataLst>
          </p:nvPr>
        </p:nvSpPr>
        <p:spPr>
          <a:xfrm>
            <a:off x="2846959" y="5145932"/>
            <a:ext cx="1004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02060"/>
                </a:solidFill>
              </a:rPr>
              <a:t>GECE</a:t>
            </a:r>
            <a:endParaRPr lang="tr-TR" b="1" dirty="0">
              <a:solidFill>
                <a:srgbClr val="002060"/>
              </a:solidFill>
            </a:endParaRPr>
          </a:p>
        </p:txBody>
      </p:sp>
      <p:cxnSp>
        <p:nvCxnSpPr>
          <p:cNvPr id="20" name="Düz Bağlayıcı 19"/>
          <p:cNvCxnSpPr/>
          <p:nvPr/>
        </p:nvCxnSpPr>
        <p:spPr>
          <a:xfrm>
            <a:off x="7201988" y="2718588"/>
            <a:ext cx="0" cy="13454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Düz Bağlayıcı 20"/>
          <p:cNvCxnSpPr/>
          <p:nvPr/>
        </p:nvCxnSpPr>
        <p:spPr>
          <a:xfrm>
            <a:off x="8747756" y="2718588"/>
            <a:ext cx="0" cy="13454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ağ Ayraç 21"/>
          <p:cNvSpPr/>
          <p:nvPr>
            <p:custDataLst>
              <p:tags r:id="rId11"/>
            </p:custDataLst>
          </p:nvPr>
        </p:nvSpPr>
        <p:spPr>
          <a:xfrm rot="5400000">
            <a:off x="7909436" y="4104717"/>
            <a:ext cx="318109" cy="1036321"/>
          </a:xfrm>
          <a:prstGeom prst="rightBrace">
            <a:avLst>
              <a:gd name="adj1" fmla="val 8333"/>
              <a:gd name="adj2" fmla="val 5053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Metin kutusu 22"/>
          <p:cNvSpPr txBox="1"/>
          <p:nvPr>
            <p:custDataLst>
              <p:tags r:id="rId12"/>
            </p:custDataLst>
          </p:nvPr>
        </p:nvSpPr>
        <p:spPr>
          <a:xfrm>
            <a:off x="6738495" y="4067049"/>
            <a:ext cx="945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002060"/>
                </a:solidFill>
              </a:rPr>
              <a:t>Çanakkale</a:t>
            </a:r>
          </a:p>
        </p:txBody>
      </p:sp>
      <p:sp>
        <p:nvSpPr>
          <p:cNvPr id="24" name="Metin kutusu 23"/>
          <p:cNvSpPr txBox="1"/>
          <p:nvPr>
            <p:custDataLst>
              <p:tags r:id="rId13"/>
            </p:custDataLst>
          </p:nvPr>
        </p:nvSpPr>
        <p:spPr>
          <a:xfrm>
            <a:off x="8515358" y="4064062"/>
            <a:ext cx="520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002060"/>
                </a:solidFill>
              </a:rPr>
              <a:t>Iğdır</a:t>
            </a:r>
          </a:p>
        </p:txBody>
      </p:sp>
      <p:sp>
        <p:nvSpPr>
          <p:cNvPr id="25" name="Metin kutusu 24"/>
          <p:cNvSpPr txBox="1"/>
          <p:nvPr>
            <p:custDataLst>
              <p:tags r:id="rId14"/>
            </p:custDataLst>
          </p:nvPr>
        </p:nvSpPr>
        <p:spPr>
          <a:xfrm>
            <a:off x="7341190" y="5000873"/>
            <a:ext cx="16857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002060"/>
                </a:solidFill>
              </a:rPr>
              <a:t>19 boylam farkı </a:t>
            </a:r>
          </a:p>
          <a:p>
            <a:pPr algn="ctr"/>
            <a:r>
              <a:rPr lang="tr-TR" dirty="0" smtClean="0">
                <a:solidFill>
                  <a:srgbClr val="002060"/>
                </a:solidFill>
              </a:rPr>
              <a:t>76’</a:t>
            </a:r>
          </a:p>
          <a:p>
            <a:pPr algn="ctr"/>
            <a:r>
              <a:rPr lang="tr-TR" dirty="0" smtClean="0">
                <a:solidFill>
                  <a:srgbClr val="002060"/>
                </a:solidFill>
              </a:rPr>
              <a:t>1=16’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26" name="Metin kutusu 25"/>
          <p:cNvSpPr txBox="1"/>
          <p:nvPr>
            <p:custDataLst>
              <p:tags r:id="rId15"/>
            </p:custDataLst>
          </p:nvPr>
        </p:nvSpPr>
        <p:spPr>
          <a:xfrm>
            <a:off x="8422082" y="2438973"/>
            <a:ext cx="609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/>
              <a:t>45 DM</a:t>
            </a:r>
            <a:endParaRPr lang="tr-TR" sz="1200" b="1" dirty="0"/>
          </a:p>
        </p:txBody>
      </p:sp>
      <p:sp>
        <p:nvSpPr>
          <p:cNvPr id="27" name="Metin kutusu 26"/>
          <p:cNvSpPr txBox="1"/>
          <p:nvPr>
            <p:custDataLst>
              <p:tags r:id="rId16"/>
            </p:custDataLst>
          </p:nvPr>
        </p:nvSpPr>
        <p:spPr>
          <a:xfrm>
            <a:off x="6865535" y="2404550"/>
            <a:ext cx="609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/>
              <a:t>26 DM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73331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08" y="1346011"/>
            <a:ext cx="3495072" cy="1866349"/>
          </a:xfrm>
          <a:prstGeom prst="rect">
            <a:avLst/>
          </a:prstGeom>
        </p:spPr>
      </p:pic>
      <p:sp>
        <p:nvSpPr>
          <p:cNvPr id="5" name="Dikdörtgen 4"/>
          <p:cNvSpPr/>
          <p:nvPr>
            <p:custDataLst>
              <p:tags r:id="rId1"/>
            </p:custDataLst>
          </p:nvPr>
        </p:nvSpPr>
        <p:spPr>
          <a:xfrm>
            <a:off x="2038894" y="1484487"/>
            <a:ext cx="6024628" cy="345574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r-TR" sz="1016" dirty="0"/>
              <a:t>            </a:t>
            </a:r>
            <a:r>
              <a:rPr lang="tr-TR" sz="1016" dirty="0" smtClean="0"/>
              <a:t>    </a:t>
            </a:r>
            <a:r>
              <a:rPr lang="tr-TR" sz="1580" dirty="0" smtClean="0">
                <a:solidFill>
                  <a:schemeClr val="accent1">
                    <a:lumMod val="50000"/>
                  </a:schemeClr>
                </a:solidFill>
              </a:rPr>
              <a:t>0        15DM     30DM                                    45DM</a:t>
            </a:r>
            <a:endParaRPr lang="tr-TR" sz="158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tr-TR" sz="1580" dirty="0">
              <a:solidFill>
                <a:srgbClr val="C00000"/>
              </a:solidFill>
            </a:endParaRPr>
          </a:p>
          <a:p>
            <a:endParaRPr lang="tr-TR" sz="158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tr-TR" sz="158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tr-TR" sz="158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tr-TR" sz="1355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tr-TR" sz="1355" dirty="0" err="1">
                <a:solidFill>
                  <a:schemeClr val="accent1">
                    <a:lumMod val="50000"/>
                  </a:schemeClr>
                </a:solidFill>
              </a:rPr>
              <a:t>Greenwich</a:t>
            </a:r>
            <a:r>
              <a:rPr lang="tr-TR" sz="1355" dirty="0">
                <a:solidFill>
                  <a:schemeClr val="accent1">
                    <a:lumMod val="50000"/>
                  </a:schemeClr>
                </a:solidFill>
              </a:rPr>
              <a:t>         </a:t>
            </a:r>
            <a:r>
              <a:rPr lang="tr-TR" sz="1355" dirty="0" smtClean="0">
                <a:solidFill>
                  <a:schemeClr val="tx1"/>
                </a:solidFill>
                <a:latin typeface="Georgia" panose="02040502050405020303" pitchFamily="18" charset="0"/>
              </a:rPr>
              <a:t>I</a:t>
            </a:r>
            <a:r>
              <a:rPr lang="tr-TR" sz="1355" dirty="0" smtClean="0">
                <a:solidFill>
                  <a:srgbClr val="000000"/>
                </a:solidFill>
                <a:latin typeface="Georgia" panose="02040502050405020303" pitchFamily="18" charset="0"/>
              </a:rPr>
              <a:t>                          </a:t>
            </a:r>
            <a:r>
              <a:rPr lang="tr-TR" sz="1355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II </a:t>
            </a:r>
            <a:r>
              <a:rPr lang="tr-TR" sz="1355" dirty="0" smtClean="0">
                <a:solidFill>
                  <a:srgbClr val="000000"/>
                </a:solidFill>
                <a:latin typeface="Georgia" panose="02040502050405020303" pitchFamily="18" charset="0"/>
              </a:rPr>
              <a:t>                                     </a:t>
            </a:r>
            <a:r>
              <a:rPr lang="tr-TR" sz="1355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III</a:t>
            </a:r>
            <a:endParaRPr lang="tr-TR" sz="1355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tr-TR" sz="1355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tr-TR" sz="1355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tr-TR" sz="1355" dirty="0">
                <a:solidFill>
                  <a:schemeClr val="accent1">
                    <a:lumMod val="50000"/>
                  </a:schemeClr>
                </a:solidFill>
              </a:rPr>
              <a:t>            </a:t>
            </a:r>
            <a:endParaRPr lang="tr-TR" sz="1355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tr-TR" sz="1355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tr-TR" sz="1355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tr-TR" sz="1355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tr-TR" sz="1355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" name="Düz Bağlayıcı 5"/>
          <p:cNvCxnSpPr/>
          <p:nvPr/>
        </p:nvCxnSpPr>
        <p:spPr>
          <a:xfrm>
            <a:off x="2595326" y="1848166"/>
            <a:ext cx="0" cy="10322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Düz Bağlayıcı 6"/>
          <p:cNvCxnSpPr/>
          <p:nvPr/>
        </p:nvCxnSpPr>
        <p:spPr>
          <a:xfrm>
            <a:off x="3274767" y="1848166"/>
            <a:ext cx="0" cy="10387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/>
          <p:cNvCxnSpPr/>
          <p:nvPr/>
        </p:nvCxnSpPr>
        <p:spPr>
          <a:xfrm>
            <a:off x="4443009" y="1841632"/>
            <a:ext cx="0" cy="10387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6177486" y="1910022"/>
            <a:ext cx="0" cy="10387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etin kutusu 9"/>
          <p:cNvSpPr txBox="1"/>
          <p:nvPr>
            <p:custDataLst>
              <p:tags r:id="rId2"/>
            </p:custDataLst>
          </p:nvPr>
        </p:nvSpPr>
        <p:spPr>
          <a:xfrm>
            <a:off x="3157973" y="273687"/>
            <a:ext cx="2427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rgbClr val="C00000"/>
                </a:solidFill>
              </a:rPr>
              <a:t>ULUSAL SAAT HESABI</a:t>
            </a:r>
            <a:endParaRPr lang="tr-TR" sz="2000" b="1" dirty="0">
              <a:solidFill>
                <a:srgbClr val="C00000"/>
              </a:solidFill>
            </a:endParaRPr>
          </a:p>
        </p:txBody>
      </p:sp>
      <p:sp>
        <p:nvSpPr>
          <p:cNvPr id="11" name="Metin kutusu 10"/>
          <p:cNvSpPr txBox="1"/>
          <p:nvPr>
            <p:custDataLst>
              <p:tags r:id="rId3"/>
            </p:custDataLst>
          </p:nvPr>
        </p:nvSpPr>
        <p:spPr>
          <a:xfrm>
            <a:off x="3911132" y="3164816"/>
            <a:ext cx="10637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002060"/>
                </a:solidFill>
              </a:rPr>
              <a:t>İZMİT </a:t>
            </a:r>
          </a:p>
          <a:p>
            <a:pPr algn="ctr"/>
            <a:r>
              <a:rPr lang="tr-TR" sz="1400" dirty="0" smtClean="0">
                <a:solidFill>
                  <a:srgbClr val="002060"/>
                </a:solidFill>
              </a:rPr>
              <a:t>KIŞ</a:t>
            </a:r>
          </a:p>
          <a:p>
            <a:pPr algn="ctr"/>
            <a:r>
              <a:rPr lang="tr-TR" sz="1400" dirty="0" smtClean="0">
                <a:solidFill>
                  <a:srgbClr val="002060"/>
                </a:solidFill>
              </a:rPr>
              <a:t>1 SAAT </a:t>
            </a:r>
            <a:r>
              <a:rPr lang="tr-TR" sz="1400" b="1" dirty="0" smtClean="0">
                <a:solidFill>
                  <a:srgbClr val="C00000"/>
                </a:solidFill>
              </a:rPr>
              <a:t>GERİ</a:t>
            </a:r>
            <a:endParaRPr lang="tr-TR" sz="1400" b="1" dirty="0">
              <a:solidFill>
                <a:srgbClr val="C00000"/>
              </a:solidFill>
            </a:endParaRPr>
          </a:p>
        </p:txBody>
      </p:sp>
      <p:sp>
        <p:nvSpPr>
          <p:cNvPr id="12" name="Metin kutusu 11"/>
          <p:cNvSpPr txBox="1"/>
          <p:nvPr>
            <p:custDataLst>
              <p:tags r:id="rId4"/>
            </p:custDataLst>
          </p:nvPr>
        </p:nvSpPr>
        <p:spPr>
          <a:xfrm>
            <a:off x="5615620" y="3166718"/>
            <a:ext cx="10701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002060"/>
                </a:solidFill>
              </a:rPr>
              <a:t>IĞDIR</a:t>
            </a:r>
          </a:p>
          <a:p>
            <a:pPr algn="ctr"/>
            <a:r>
              <a:rPr lang="tr-TR" sz="1400" dirty="0" smtClean="0">
                <a:solidFill>
                  <a:srgbClr val="002060"/>
                </a:solidFill>
              </a:rPr>
              <a:t>YAZ</a:t>
            </a:r>
          </a:p>
          <a:p>
            <a:pPr algn="ctr"/>
            <a:r>
              <a:rPr lang="tr-TR" sz="1400" dirty="0" smtClean="0">
                <a:solidFill>
                  <a:srgbClr val="002060"/>
                </a:solidFill>
              </a:rPr>
              <a:t>1 SAAT </a:t>
            </a:r>
            <a:r>
              <a:rPr lang="tr-TR" sz="1400" b="1" dirty="0" smtClean="0">
                <a:solidFill>
                  <a:srgbClr val="C00000"/>
                </a:solidFill>
              </a:rPr>
              <a:t>İLERİ</a:t>
            </a:r>
            <a:endParaRPr lang="tr-TR" sz="1400" b="1" dirty="0">
              <a:solidFill>
                <a:srgbClr val="C00000"/>
              </a:solidFill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185" y="3244073"/>
            <a:ext cx="4664888" cy="2940422"/>
          </a:xfrm>
          <a:prstGeom prst="rect">
            <a:avLst/>
          </a:prstGeom>
        </p:spPr>
      </p:pic>
      <p:sp>
        <p:nvSpPr>
          <p:cNvPr id="14" name="Metin kutusu 13"/>
          <p:cNvSpPr txBox="1"/>
          <p:nvPr>
            <p:custDataLst>
              <p:tags r:id="rId5"/>
            </p:custDataLst>
          </p:nvPr>
        </p:nvSpPr>
        <p:spPr>
          <a:xfrm>
            <a:off x="1223759" y="3888876"/>
            <a:ext cx="26192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Türkiye II. ve III . ulusal saat dilimlerinde yer alan bir ülkedir</a:t>
            </a:r>
            <a:r>
              <a:rPr lang="tr-TR" sz="1600" dirty="0" smtClean="0"/>
              <a:t>.          </a:t>
            </a:r>
            <a:endParaRPr lang="tr-TR" sz="1600" dirty="0"/>
          </a:p>
          <a:p>
            <a:r>
              <a:rPr lang="tr-TR" sz="1600" dirty="0" smtClean="0"/>
              <a:t>   </a:t>
            </a:r>
            <a:r>
              <a:rPr lang="tr-TR" sz="1600" b="1" dirty="0" smtClean="0">
                <a:solidFill>
                  <a:srgbClr val="C00000"/>
                </a:solidFill>
              </a:rPr>
              <a:t>DİKKAT </a:t>
            </a:r>
            <a:r>
              <a:rPr lang="tr-TR" sz="1600" b="1" dirty="0">
                <a:solidFill>
                  <a:srgbClr val="C00000"/>
                </a:solidFill>
              </a:rPr>
              <a:t>!</a:t>
            </a:r>
            <a:r>
              <a:rPr lang="tr-TR" sz="1600" b="1" dirty="0"/>
              <a:t> </a:t>
            </a:r>
            <a:r>
              <a:rPr lang="tr-TR" sz="1600" b="1" dirty="0" smtClean="0"/>
              <a:t> </a:t>
            </a:r>
            <a:r>
              <a:rPr lang="tr-TR" sz="1600" dirty="0"/>
              <a:t>Türkiye’de aynı anda iki farklı ulusal saat </a:t>
            </a:r>
            <a:r>
              <a:rPr lang="tr-TR" sz="1600" u="sng" dirty="0" smtClean="0"/>
              <a:t>kullanılmaz</a:t>
            </a:r>
            <a:r>
              <a:rPr lang="tr-TR" sz="1600" dirty="0" smtClean="0"/>
              <a:t>, yıllık toplamda iki ulusal saat kullanılır. </a:t>
            </a:r>
            <a:endParaRPr lang="tr-TR" sz="1600" dirty="0"/>
          </a:p>
          <a:p>
            <a:endParaRPr lang="tr-TR" sz="1600" dirty="0"/>
          </a:p>
        </p:txBody>
      </p:sp>
      <p:pic>
        <p:nvPicPr>
          <p:cNvPr id="19" name="Resim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9706">
            <a:off x="1191353" y="4588798"/>
            <a:ext cx="179597" cy="39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5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124" y="3813998"/>
            <a:ext cx="3632805" cy="363280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340" y="1514675"/>
            <a:ext cx="3393336" cy="1724093"/>
          </a:xfrm>
          <a:prstGeom prst="rect">
            <a:avLst/>
          </a:prstGeom>
        </p:spPr>
      </p:pic>
      <p:cxnSp>
        <p:nvCxnSpPr>
          <p:cNvPr id="6" name="Düz Bağlayıcı 5"/>
          <p:cNvCxnSpPr/>
          <p:nvPr/>
        </p:nvCxnSpPr>
        <p:spPr>
          <a:xfrm flipH="1">
            <a:off x="1841530" y="1769777"/>
            <a:ext cx="27886" cy="1617069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Bağlayıcı 6"/>
          <p:cNvCxnSpPr/>
          <p:nvPr/>
        </p:nvCxnSpPr>
        <p:spPr>
          <a:xfrm flipH="1">
            <a:off x="4213763" y="1769778"/>
            <a:ext cx="12069" cy="1581007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/>
          <p:cNvCxnSpPr/>
          <p:nvPr/>
        </p:nvCxnSpPr>
        <p:spPr>
          <a:xfrm>
            <a:off x="1649692" y="2026932"/>
            <a:ext cx="2711538" cy="1909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1649692" y="2877265"/>
            <a:ext cx="271153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9"/>
          <p:cNvCxnSpPr/>
          <p:nvPr/>
        </p:nvCxnSpPr>
        <p:spPr>
          <a:xfrm flipV="1">
            <a:off x="1649692" y="3082506"/>
            <a:ext cx="2711538" cy="110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38437" y="1769777"/>
            <a:ext cx="61939" cy="1634503"/>
          </a:xfrm>
          <a:prstGeom prst="rect">
            <a:avLst/>
          </a:prstGeom>
        </p:spPr>
      </p:pic>
      <p:sp>
        <p:nvSpPr>
          <p:cNvPr id="12" name="Akış Çizelgesi: Bağlayıcı 11"/>
          <p:cNvSpPr/>
          <p:nvPr>
            <p:custDataLst>
              <p:tags r:id="rId1"/>
            </p:custDataLst>
          </p:nvPr>
        </p:nvSpPr>
        <p:spPr>
          <a:xfrm>
            <a:off x="5731067" y="1852167"/>
            <a:ext cx="1927261" cy="1832086"/>
          </a:xfrm>
          <a:prstGeom prst="flowChartConnector">
            <a:avLst/>
          </a:prstGeom>
          <a:solidFill>
            <a:schemeClr val="lt1"/>
          </a:solidFill>
          <a:ln w="12700" cap="flat" cmpd="sng" algn="ctr">
            <a:solidFill>
              <a:schemeClr val="dk1"/>
            </a:solidFill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1355" dirty="0"/>
          </a:p>
          <a:p>
            <a:pPr algn="ctr"/>
            <a:endParaRPr lang="tr-TR" sz="1016" dirty="0"/>
          </a:p>
        </p:txBody>
      </p:sp>
      <p:cxnSp>
        <p:nvCxnSpPr>
          <p:cNvPr id="13" name="Düz Bağlayıcı 12"/>
          <p:cNvCxnSpPr/>
          <p:nvPr/>
        </p:nvCxnSpPr>
        <p:spPr>
          <a:xfrm flipH="1">
            <a:off x="6715440" y="1842974"/>
            <a:ext cx="1" cy="183208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Düz Bağlayıcı 13"/>
          <p:cNvCxnSpPr>
            <a:stCxn id="12" idx="2"/>
          </p:cNvCxnSpPr>
          <p:nvPr/>
        </p:nvCxnSpPr>
        <p:spPr>
          <a:xfrm>
            <a:off x="5731067" y="2768210"/>
            <a:ext cx="192726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>
            <a:off x="6898366" y="2018279"/>
            <a:ext cx="0" cy="6271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>
            <a:off x="7264219" y="2018279"/>
            <a:ext cx="0" cy="6280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16"/>
          <p:cNvCxnSpPr/>
          <p:nvPr/>
        </p:nvCxnSpPr>
        <p:spPr>
          <a:xfrm>
            <a:off x="6759436" y="2160564"/>
            <a:ext cx="672909" cy="653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6754639" y="2514794"/>
            <a:ext cx="69250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etin kutusu 18"/>
          <p:cNvSpPr txBox="1"/>
          <p:nvPr>
            <p:custDataLst>
              <p:tags r:id="rId2"/>
            </p:custDataLst>
          </p:nvPr>
        </p:nvSpPr>
        <p:spPr>
          <a:xfrm>
            <a:off x="6754639" y="1826098"/>
            <a:ext cx="937111" cy="24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16" dirty="0"/>
              <a:t>26    </a:t>
            </a:r>
            <a:r>
              <a:rPr lang="tr-TR" sz="1016" dirty="0" smtClean="0"/>
              <a:t>    45  </a:t>
            </a:r>
            <a:endParaRPr lang="tr-TR" sz="1016" dirty="0"/>
          </a:p>
        </p:txBody>
      </p:sp>
      <p:sp>
        <p:nvSpPr>
          <p:cNvPr id="20" name="Metin kutusu 19"/>
          <p:cNvSpPr txBox="1"/>
          <p:nvPr>
            <p:custDataLst>
              <p:tags r:id="rId3"/>
            </p:custDataLst>
          </p:nvPr>
        </p:nvSpPr>
        <p:spPr>
          <a:xfrm>
            <a:off x="7375874" y="2029153"/>
            <a:ext cx="383330" cy="24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16" dirty="0">
                <a:solidFill>
                  <a:srgbClr val="C00000"/>
                </a:solidFill>
              </a:rPr>
              <a:t>42</a:t>
            </a:r>
          </a:p>
        </p:txBody>
      </p:sp>
      <p:sp>
        <p:nvSpPr>
          <p:cNvPr id="21" name="Metin kutusu 20"/>
          <p:cNvSpPr txBox="1"/>
          <p:nvPr>
            <p:custDataLst>
              <p:tags r:id="rId4"/>
            </p:custDataLst>
          </p:nvPr>
        </p:nvSpPr>
        <p:spPr>
          <a:xfrm>
            <a:off x="7384244" y="2392845"/>
            <a:ext cx="321856" cy="24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16" dirty="0">
                <a:solidFill>
                  <a:srgbClr val="C00000"/>
                </a:solidFill>
              </a:rPr>
              <a:t>36</a:t>
            </a:r>
          </a:p>
        </p:txBody>
      </p:sp>
      <p:sp>
        <p:nvSpPr>
          <p:cNvPr id="22" name="Metin kutusu 21"/>
          <p:cNvSpPr txBox="1"/>
          <p:nvPr>
            <p:custDataLst>
              <p:tags r:id="rId5"/>
            </p:custDataLst>
          </p:nvPr>
        </p:nvSpPr>
        <p:spPr>
          <a:xfrm>
            <a:off x="2449467" y="270076"/>
            <a:ext cx="3433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C00000"/>
                </a:solidFill>
              </a:rPr>
              <a:t>TÜRKİYE’NİN DÜNYADAKİ </a:t>
            </a:r>
            <a:r>
              <a:rPr lang="tr-TR" sz="2000" b="1" dirty="0" smtClean="0">
                <a:solidFill>
                  <a:srgbClr val="C00000"/>
                </a:solidFill>
              </a:rPr>
              <a:t>YERİ</a:t>
            </a:r>
            <a:endParaRPr lang="tr-TR" sz="2000" b="1" dirty="0">
              <a:solidFill>
                <a:srgbClr val="C00000"/>
              </a:solidFill>
            </a:endParaRPr>
          </a:p>
        </p:txBody>
      </p:sp>
      <p:cxnSp>
        <p:nvCxnSpPr>
          <p:cNvPr id="23" name="Düz Ok Bağlayıcısı 22"/>
          <p:cNvCxnSpPr/>
          <p:nvPr/>
        </p:nvCxnSpPr>
        <p:spPr>
          <a:xfrm>
            <a:off x="4213763" y="2370823"/>
            <a:ext cx="29441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etin kutusu 23"/>
          <p:cNvSpPr txBox="1"/>
          <p:nvPr>
            <p:custDataLst>
              <p:tags r:id="rId6"/>
            </p:custDataLst>
          </p:nvPr>
        </p:nvSpPr>
        <p:spPr>
          <a:xfrm>
            <a:off x="4474911" y="2241078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rgbClr val="002060"/>
                </a:solidFill>
              </a:rPr>
              <a:t>IĞDIR</a:t>
            </a:r>
            <a:endParaRPr lang="tr-TR" sz="1200" b="1" dirty="0">
              <a:solidFill>
                <a:srgbClr val="002060"/>
              </a:solidFill>
            </a:endParaRPr>
          </a:p>
        </p:txBody>
      </p:sp>
      <p:cxnSp>
        <p:nvCxnSpPr>
          <p:cNvPr id="25" name="Düz Ok Bağlayıcısı 24"/>
          <p:cNvCxnSpPr/>
          <p:nvPr/>
        </p:nvCxnSpPr>
        <p:spPr>
          <a:xfrm flipH="1">
            <a:off x="1538550" y="2370823"/>
            <a:ext cx="3029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Metin kutusu 25"/>
          <p:cNvSpPr txBox="1"/>
          <p:nvPr>
            <p:custDataLst>
              <p:tags r:id="rId7"/>
            </p:custDataLst>
          </p:nvPr>
        </p:nvSpPr>
        <p:spPr>
          <a:xfrm>
            <a:off x="581237" y="2241077"/>
            <a:ext cx="957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rgbClr val="002060"/>
                </a:solidFill>
              </a:rPr>
              <a:t>ÇANAKKALE</a:t>
            </a:r>
            <a:endParaRPr lang="tr-TR" sz="1200" b="1" dirty="0">
              <a:solidFill>
                <a:srgbClr val="002060"/>
              </a:solidFill>
            </a:endParaRPr>
          </a:p>
        </p:txBody>
      </p:sp>
      <p:cxnSp>
        <p:nvCxnSpPr>
          <p:cNvPr id="27" name="Düz Ok Bağlayıcısı 26"/>
          <p:cNvCxnSpPr/>
          <p:nvPr/>
        </p:nvCxnSpPr>
        <p:spPr>
          <a:xfrm flipV="1">
            <a:off x="2940630" y="1769777"/>
            <a:ext cx="0" cy="2762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Metin kutusu 27"/>
          <p:cNvSpPr txBox="1"/>
          <p:nvPr>
            <p:custDataLst>
              <p:tags r:id="rId8"/>
            </p:custDataLst>
          </p:nvPr>
        </p:nvSpPr>
        <p:spPr>
          <a:xfrm>
            <a:off x="2647921" y="1495552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rgbClr val="C00000"/>
                </a:solidFill>
              </a:rPr>
              <a:t>SİNOP</a:t>
            </a:r>
            <a:endParaRPr lang="tr-TR" sz="1200" b="1" dirty="0">
              <a:solidFill>
                <a:srgbClr val="C00000"/>
              </a:solidFill>
            </a:endParaRPr>
          </a:p>
        </p:txBody>
      </p:sp>
      <p:cxnSp>
        <p:nvCxnSpPr>
          <p:cNvPr id="29" name="Düz Ok Bağlayıcısı 28"/>
          <p:cNvCxnSpPr/>
          <p:nvPr/>
        </p:nvCxnSpPr>
        <p:spPr>
          <a:xfrm>
            <a:off x="3106093" y="2877265"/>
            <a:ext cx="0" cy="4115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Metin kutusu 29"/>
          <p:cNvSpPr txBox="1"/>
          <p:nvPr>
            <p:custDataLst>
              <p:tags r:id="rId9"/>
            </p:custDataLst>
          </p:nvPr>
        </p:nvSpPr>
        <p:spPr>
          <a:xfrm>
            <a:off x="2821708" y="3326697"/>
            <a:ext cx="588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rgbClr val="C00000"/>
                </a:solidFill>
              </a:rPr>
              <a:t>HATAY</a:t>
            </a:r>
            <a:endParaRPr lang="tr-TR" sz="1200" b="1" dirty="0">
              <a:solidFill>
                <a:srgbClr val="C00000"/>
              </a:solidFill>
            </a:endParaRPr>
          </a:p>
        </p:txBody>
      </p:sp>
      <p:cxnSp>
        <p:nvCxnSpPr>
          <p:cNvPr id="31" name="Düz Bağlayıcı 30"/>
          <p:cNvCxnSpPr/>
          <p:nvPr/>
        </p:nvCxnSpPr>
        <p:spPr>
          <a:xfrm flipH="1">
            <a:off x="4585743" y="4635872"/>
            <a:ext cx="13067" cy="1084493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Yay 31"/>
          <p:cNvSpPr/>
          <p:nvPr>
            <p:custDataLst>
              <p:tags r:id="rId10"/>
            </p:custDataLst>
          </p:nvPr>
        </p:nvSpPr>
        <p:spPr>
          <a:xfrm rot="2063965">
            <a:off x="3922842" y="4444572"/>
            <a:ext cx="1585468" cy="1816199"/>
          </a:xfrm>
          <a:prstGeom prst="arc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sz="1016"/>
          </a:p>
        </p:txBody>
      </p:sp>
      <p:sp>
        <p:nvSpPr>
          <p:cNvPr id="33" name="Metin kutusu 32"/>
          <p:cNvSpPr txBox="1"/>
          <p:nvPr>
            <p:custDataLst>
              <p:tags r:id="rId11"/>
            </p:custDataLst>
          </p:nvPr>
        </p:nvSpPr>
        <p:spPr>
          <a:xfrm>
            <a:off x="6573037" y="1495552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</a:t>
            </a:r>
            <a:endParaRPr lang="tr-TR" dirty="0"/>
          </a:p>
        </p:txBody>
      </p:sp>
      <p:sp>
        <p:nvSpPr>
          <p:cNvPr id="34" name="Metin kutusu 33"/>
          <p:cNvSpPr txBox="1"/>
          <p:nvPr>
            <p:custDataLst>
              <p:tags r:id="rId12"/>
            </p:custDataLst>
          </p:nvPr>
        </p:nvSpPr>
        <p:spPr>
          <a:xfrm>
            <a:off x="6557000" y="3643447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G</a:t>
            </a:r>
            <a:endParaRPr lang="tr-TR" dirty="0"/>
          </a:p>
        </p:txBody>
      </p:sp>
      <p:sp>
        <p:nvSpPr>
          <p:cNvPr id="35" name="Metin kutusu 34"/>
          <p:cNvSpPr txBox="1"/>
          <p:nvPr>
            <p:custDataLst>
              <p:tags r:id="rId13"/>
            </p:custDataLst>
          </p:nvPr>
        </p:nvSpPr>
        <p:spPr>
          <a:xfrm>
            <a:off x="7691034" y="2561659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E</a:t>
            </a:r>
          </a:p>
        </p:txBody>
      </p:sp>
      <p:sp>
        <p:nvSpPr>
          <p:cNvPr id="38" name="Metin kutusu 37"/>
          <p:cNvSpPr txBox="1"/>
          <p:nvPr>
            <p:custDataLst>
              <p:tags r:id="rId14"/>
            </p:custDataLst>
          </p:nvPr>
        </p:nvSpPr>
        <p:spPr>
          <a:xfrm>
            <a:off x="1510963" y="1502878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srgbClr val="002060"/>
                </a:solidFill>
              </a:rPr>
              <a:t>26 DM</a:t>
            </a:r>
            <a:endParaRPr lang="tr-TR" sz="1400" dirty="0">
              <a:solidFill>
                <a:srgbClr val="002060"/>
              </a:solidFill>
            </a:endParaRPr>
          </a:p>
        </p:txBody>
      </p:sp>
      <p:sp>
        <p:nvSpPr>
          <p:cNvPr id="39" name="Metin kutusu 38"/>
          <p:cNvSpPr txBox="1"/>
          <p:nvPr>
            <p:custDataLst>
              <p:tags r:id="rId15"/>
            </p:custDataLst>
          </p:nvPr>
        </p:nvSpPr>
        <p:spPr>
          <a:xfrm>
            <a:off x="3896980" y="1488321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srgbClr val="002060"/>
                </a:solidFill>
              </a:rPr>
              <a:t>45 DM</a:t>
            </a:r>
            <a:endParaRPr lang="tr-TR" sz="1400" dirty="0">
              <a:solidFill>
                <a:srgbClr val="002060"/>
              </a:solidFill>
            </a:endParaRPr>
          </a:p>
        </p:txBody>
      </p:sp>
      <p:sp>
        <p:nvSpPr>
          <p:cNvPr id="40" name="Metin kutusu 39"/>
          <p:cNvSpPr txBox="1"/>
          <p:nvPr>
            <p:custDataLst>
              <p:tags r:id="rId16"/>
            </p:custDataLst>
          </p:nvPr>
        </p:nvSpPr>
        <p:spPr>
          <a:xfrm>
            <a:off x="431621" y="147213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srgbClr val="002060"/>
                </a:solidFill>
              </a:rPr>
              <a:t>0</a:t>
            </a:r>
            <a:endParaRPr lang="tr-TR" sz="1400" dirty="0">
              <a:solidFill>
                <a:srgbClr val="002060"/>
              </a:solidFill>
            </a:endParaRPr>
          </a:p>
        </p:txBody>
      </p:sp>
      <p:sp>
        <p:nvSpPr>
          <p:cNvPr id="41" name="Metin kutusu 40"/>
          <p:cNvSpPr txBox="1"/>
          <p:nvPr>
            <p:custDataLst>
              <p:tags r:id="rId17"/>
            </p:custDataLst>
          </p:nvPr>
        </p:nvSpPr>
        <p:spPr>
          <a:xfrm>
            <a:off x="4359642" y="1873043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srgbClr val="C00000"/>
                </a:solidFill>
              </a:rPr>
              <a:t>42 KP</a:t>
            </a:r>
            <a:endParaRPr lang="tr-TR" sz="1400" dirty="0">
              <a:solidFill>
                <a:srgbClr val="C00000"/>
              </a:solidFill>
            </a:endParaRPr>
          </a:p>
        </p:txBody>
      </p:sp>
      <p:sp>
        <p:nvSpPr>
          <p:cNvPr id="42" name="Metin kutusu 41"/>
          <p:cNvSpPr txBox="1"/>
          <p:nvPr>
            <p:custDataLst>
              <p:tags r:id="rId18"/>
            </p:custDataLst>
          </p:nvPr>
        </p:nvSpPr>
        <p:spPr>
          <a:xfrm>
            <a:off x="4408408" y="2930991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>
                <a:solidFill>
                  <a:srgbClr val="C00000"/>
                </a:solidFill>
              </a:rPr>
              <a:t>3</a:t>
            </a:r>
            <a:r>
              <a:rPr lang="tr-TR" sz="1400" dirty="0" smtClean="0">
                <a:solidFill>
                  <a:srgbClr val="C00000"/>
                </a:solidFill>
              </a:rPr>
              <a:t>6 KP</a:t>
            </a:r>
            <a:endParaRPr lang="tr-TR" sz="1400" dirty="0">
              <a:solidFill>
                <a:srgbClr val="C00000"/>
              </a:solidFill>
            </a:endParaRPr>
          </a:p>
        </p:txBody>
      </p:sp>
      <p:pic>
        <p:nvPicPr>
          <p:cNvPr id="44" name="Resim 4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555" y="5776402"/>
            <a:ext cx="369587" cy="296159"/>
          </a:xfrm>
          <a:prstGeom prst="rect">
            <a:avLst/>
          </a:prstGeom>
        </p:spPr>
      </p:pic>
      <p:pic>
        <p:nvPicPr>
          <p:cNvPr id="45" name="Resim 4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480" y="5765517"/>
            <a:ext cx="298088" cy="30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9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Resim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44" y="1584532"/>
            <a:ext cx="4756055" cy="3552496"/>
          </a:xfrm>
          <a:prstGeom prst="rect">
            <a:avLst/>
          </a:prstGeom>
        </p:spPr>
      </p:pic>
      <p:sp>
        <p:nvSpPr>
          <p:cNvPr id="4" name="Dikdörtgen 3"/>
          <p:cNvSpPr/>
          <p:nvPr>
            <p:custDataLst>
              <p:tags r:id="rId1"/>
            </p:custDataLst>
          </p:nvPr>
        </p:nvSpPr>
        <p:spPr>
          <a:xfrm>
            <a:off x="363452" y="2069976"/>
            <a:ext cx="6189629" cy="3828391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r-TR" sz="1200" dirty="0">
                <a:solidFill>
                  <a:schemeClr val="accent1">
                    <a:lumMod val="50000"/>
                  </a:schemeClr>
                </a:solidFill>
              </a:rPr>
              <a:t>  0     </a:t>
            </a:r>
            <a:r>
              <a:rPr lang="tr-TR" sz="1200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tr-TR" sz="1200" dirty="0">
                <a:solidFill>
                  <a:schemeClr val="accent1">
                    <a:lumMod val="50000"/>
                  </a:schemeClr>
                </a:solidFill>
              </a:rPr>
              <a:t>26DM                                                                         </a:t>
            </a:r>
            <a:r>
              <a:rPr lang="tr-TR" sz="1200" dirty="0" smtClean="0">
                <a:solidFill>
                  <a:schemeClr val="accent1">
                    <a:lumMod val="50000"/>
                  </a:schemeClr>
                </a:solidFill>
              </a:rPr>
              <a:t>             </a:t>
            </a:r>
            <a:r>
              <a:rPr lang="tr-TR" sz="1200" dirty="0">
                <a:solidFill>
                  <a:schemeClr val="accent1">
                    <a:lumMod val="50000"/>
                  </a:schemeClr>
                </a:solidFill>
              </a:rPr>
              <a:t>45 DM</a:t>
            </a:r>
          </a:p>
          <a:p>
            <a:r>
              <a:rPr lang="tr-TR" sz="1200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                 </a:t>
            </a:r>
            <a:r>
              <a:rPr lang="tr-TR" sz="1200" dirty="0" smtClean="0">
                <a:solidFill>
                  <a:schemeClr val="accent1">
                    <a:lumMod val="50000"/>
                  </a:schemeClr>
                </a:solidFill>
              </a:rPr>
              <a:t>                         </a:t>
            </a:r>
          </a:p>
          <a:p>
            <a:r>
              <a:rPr lang="tr-TR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12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                                         </a:t>
            </a:r>
            <a:r>
              <a:rPr lang="tr-TR" sz="1200" dirty="0" smtClean="0">
                <a:solidFill>
                  <a:srgbClr val="C00000"/>
                </a:solidFill>
              </a:rPr>
              <a:t>42KP</a:t>
            </a:r>
            <a:endParaRPr lang="tr-TR" sz="1200" dirty="0">
              <a:solidFill>
                <a:srgbClr val="C00000"/>
              </a:solidFill>
            </a:endParaRPr>
          </a:p>
          <a:p>
            <a:r>
              <a:rPr lang="tr-TR" sz="1200" dirty="0">
                <a:solidFill>
                  <a:schemeClr val="accent1">
                    <a:lumMod val="50000"/>
                  </a:schemeClr>
                </a:solidFill>
              </a:rPr>
              <a:t>                      </a:t>
            </a:r>
            <a:endParaRPr lang="tr-TR" sz="12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Metin kutusu 4"/>
          <p:cNvSpPr txBox="1"/>
          <p:nvPr>
            <p:custDataLst>
              <p:tags r:id="rId2"/>
            </p:custDataLst>
          </p:nvPr>
        </p:nvSpPr>
        <p:spPr>
          <a:xfrm>
            <a:off x="2646792" y="252053"/>
            <a:ext cx="4914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C00000"/>
                </a:solidFill>
              </a:rPr>
              <a:t>BABA MATEMATİK İFADELER</a:t>
            </a:r>
          </a:p>
        </p:txBody>
      </p:sp>
      <p:cxnSp>
        <p:nvCxnSpPr>
          <p:cNvPr id="6" name="Düz Bağlayıcı 5"/>
          <p:cNvCxnSpPr/>
          <p:nvPr/>
        </p:nvCxnSpPr>
        <p:spPr>
          <a:xfrm>
            <a:off x="986496" y="2399132"/>
            <a:ext cx="0" cy="20448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Resim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38920" y="2399132"/>
            <a:ext cx="30970" cy="2064635"/>
          </a:xfrm>
          <a:prstGeom prst="rect">
            <a:avLst/>
          </a:prstGeom>
        </p:spPr>
      </p:pic>
      <p:cxnSp>
        <p:nvCxnSpPr>
          <p:cNvPr id="8" name="Düz Bağlayıcı 7"/>
          <p:cNvCxnSpPr/>
          <p:nvPr/>
        </p:nvCxnSpPr>
        <p:spPr>
          <a:xfrm>
            <a:off x="694425" y="2579684"/>
            <a:ext cx="390473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Resim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1805" y="2399132"/>
            <a:ext cx="30970" cy="2064635"/>
          </a:xfrm>
          <a:prstGeom prst="rect">
            <a:avLst/>
          </a:prstGeom>
        </p:spPr>
      </p:pic>
      <p:sp>
        <p:nvSpPr>
          <p:cNvPr id="10" name="Metin kutusu 9"/>
          <p:cNvSpPr txBox="1"/>
          <p:nvPr>
            <p:custDataLst>
              <p:tags r:id="rId3"/>
            </p:custDataLst>
          </p:nvPr>
        </p:nvSpPr>
        <p:spPr>
          <a:xfrm>
            <a:off x="4736490" y="3934714"/>
            <a:ext cx="875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>
                <a:solidFill>
                  <a:srgbClr val="C00000"/>
                </a:solidFill>
              </a:rPr>
              <a:t>36KP</a:t>
            </a:r>
          </a:p>
        </p:txBody>
      </p:sp>
      <p:sp>
        <p:nvSpPr>
          <p:cNvPr id="11" name="Metin kutusu 10"/>
          <p:cNvSpPr txBox="1"/>
          <p:nvPr>
            <p:custDataLst>
              <p:tags r:id="rId4"/>
            </p:custDataLst>
          </p:nvPr>
        </p:nvSpPr>
        <p:spPr>
          <a:xfrm>
            <a:off x="4664811" y="4175953"/>
            <a:ext cx="613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16" dirty="0"/>
              <a:t>  </a:t>
            </a:r>
            <a:r>
              <a:rPr lang="tr-TR" sz="1200" dirty="0">
                <a:solidFill>
                  <a:schemeClr val="accent1">
                    <a:lumMod val="50000"/>
                  </a:schemeClr>
                </a:solidFill>
              </a:rPr>
              <a:t>0  </a:t>
            </a:r>
          </a:p>
        </p:txBody>
      </p:sp>
      <p:sp>
        <p:nvSpPr>
          <p:cNvPr id="12" name="Metin kutusu 11"/>
          <p:cNvSpPr txBox="1"/>
          <p:nvPr>
            <p:custDataLst>
              <p:tags r:id="rId5"/>
            </p:custDataLst>
          </p:nvPr>
        </p:nvSpPr>
        <p:spPr>
          <a:xfrm>
            <a:off x="1254034" y="2760616"/>
            <a:ext cx="22208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tr-TR" sz="1200" dirty="0" smtClean="0">
                <a:solidFill>
                  <a:srgbClr val="002060"/>
                </a:solidFill>
              </a:rPr>
              <a:t>K.Y.K ÜLKESİDİR.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tr-TR" sz="1200" dirty="0" smtClean="0">
                <a:solidFill>
                  <a:srgbClr val="002060"/>
                </a:solidFill>
              </a:rPr>
              <a:t>D.Y.K ÜLKESİDİR.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tr-TR" sz="1200" dirty="0" smtClean="0">
                <a:solidFill>
                  <a:srgbClr val="002060"/>
                </a:solidFill>
              </a:rPr>
              <a:t>AKDENİZ İKLİMİ GÖRÜLÜR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tr-TR" sz="1200" dirty="0" smtClean="0">
                <a:solidFill>
                  <a:srgbClr val="002060"/>
                </a:solidFill>
              </a:rPr>
              <a:t>ORTA KUŞAK(ILIMAN) ÜLKESİ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tr-TR" sz="1200" dirty="0" smtClean="0">
                <a:solidFill>
                  <a:srgbClr val="002060"/>
                </a:solidFill>
              </a:rPr>
              <a:t>CEPHE YAĞIŞLARI GÖRÜLÜR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tr-TR" sz="1200" dirty="0" smtClean="0">
                <a:solidFill>
                  <a:srgbClr val="002060"/>
                </a:solidFill>
              </a:rPr>
              <a:t>BATI RÜZGARLARI GÖRÜLÜR</a:t>
            </a:r>
            <a:endParaRPr lang="tr-TR" sz="1200" dirty="0">
              <a:solidFill>
                <a:srgbClr val="002060"/>
              </a:solidFill>
            </a:endParaRPr>
          </a:p>
        </p:txBody>
      </p:sp>
      <p:sp>
        <p:nvSpPr>
          <p:cNvPr id="14" name="Metin kutusu 13"/>
          <p:cNvSpPr txBox="1"/>
          <p:nvPr>
            <p:custDataLst>
              <p:tags r:id="rId6"/>
            </p:custDataLst>
          </p:nvPr>
        </p:nvSpPr>
        <p:spPr>
          <a:xfrm>
            <a:off x="6032295" y="2832035"/>
            <a:ext cx="399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smtClean="0">
                <a:solidFill>
                  <a:srgbClr val="002060"/>
                </a:solidFill>
              </a:rPr>
              <a:t>Aynı anda</a:t>
            </a:r>
            <a:endParaRPr lang="tr-TR" sz="1200" b="1" dirty="0">
              <a:solidFill>
                <a:srgbClr val="002060"/>
              </a:solidFill>
            </a:endParaRPr>
          </a:p>
        </p:txBody>
      </p:sp>
      <p:sp>
        <p:nvSpPr>
          <p:cNvPr id="15" name="Sol Ayraç 14"/>
          <p:cNvSpPr/>
          <p:nvPr>
            <p:custDataLst>
              <p:tags r:id="rId7"/>
            </p:custDataLst>
          </p:nvPr>
        </p:nvSpPr>
        <p:spPr>
          <a:xfrm rot="16200000">
            <a:off x="7917347" y="2701202"/>
            <a:ext cx="182152" cy="1421761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Sol Ayraç 15"/>
          <p:cNvSpPr/>
          <p:nvPr>
            <p:custDataLst>
              <p:tags r:id="rId8"/>
            </p:custDataLst>
          </p:nvPr>
        </p:nvSpPr>
        <p:spPr>
          <a:xfrm rot="16200000">
            <a:off x="6453181" y="2915049"/>
            <a:ext cx="123693" cy="965464"/>
          </a:xfrm>
          <a:prstGeom prst="lef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Metin kutusu 16"/>
          <p:cNvSpPr txBox="1"/>
          <p:nvPr>
            <p:custDataLst>
              <p:tags r:id="rId9"/>
            </p:custDataLst>
          </p:nvPr>
        </p:nvSpPr>
        <p:spPr>
          <a:xfrm>
            <a:off x="6032295" y="3112879"/>
            <a:ext cx="10979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rgbClr val="002060"/>
                </a:solidFill>
              </a:rPr>
              <a:t>Kısa mesafede</a:t>
            </a:r>
            <a:endParaRPr lang="tr-TR" sz="1200" b="1" dirty="0">
              <a:solidFill>
                <a:srgbClr val="002060"/>
              </a:solidFill>
            </a:endParaRPr>
          </a:p>
        </p:txBody>
      </p:sp>
      <p:sp>
        <p:nvSpPr>
          <p:cNvPr id="18" name="Metin kutusu 17"/>
          <p:cNvSpPr txBox="1"/>
          <p:nvPr>
            <p:custDataLst>
              <p:tags r:id="rId10"/>
            </p:custDataLst>
          </p:nvPr>
        </p:nvSpPr>
        <p:spPr>
          <a:xfrm>
            <a:off x="7378146" y="2885135"/>
            <a:ext cx="1719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C00000"/>
                </a:solidFill>
              </a:rPr>
              <a:t>DÖRT MEVSİM YAŞANIR</a:t>
            </a:r>
            <a:endParaRPr lang="tr-TR" sz="1400" b="1" dirty="0">
              <a:solidFill>
                <a:srgbClr val="C00000"/>
              </a:solidFill>
            </a:endParaRPr>
          </a:p>
        </p:txBody>
      </p:sp>
      <p:sp>
        <p:nvSpPr>
          <p:cNvPr id="19" name="Metin kutusu 18"/>
          <p:cNvSpPr txBox="1"/>
          <p:nvPr>
            <p:custDataLst>
              <p:tags r:id="rId11"/>
            </p:custDataLst>
          </p:nvPr>
        </p:nvSpPr>
        <p:spPr>
          <a:xfrm>
            <a:off x="7363030" y="3647263"/>
            <a:ext cx="13781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/>
              <a:t>Matematik Konum</a:t>
            </a:r>
            <a:endParaRPr lang="tr-TR" sz="1200" b="1" dirty="0"/>
          </a:p>
        </p:txBody>
      </p:sp>
      <p:sp>
        <p:nvSpPr>
          <p:cNvPr id="20" name="Metin kutusu 19"/>
          <p:cNvSpPr txBox="1"/>
          <p:nvPr>
            <p:custDataLst>
              <p:tags r:id="rId12"/>
            </p:custDataLst>
          </p:nvPr>
        </p:nvSpPr>
        <p:spPr>
          <a:xfrm>
            <a:off x="6032295" y="3647257"/>
            <a:ext cx="954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/>
              <a:t>Özel Konum</a:t>
            </a:r>
            <a:endParaRPr lang="tr-TR" sz="1200" b="1" dirty="0"/>
          </a:p>
        </p:txBody>
      </p:sp>
      <p:cxnSp>
        <p:nvCxnSpPr>
          <p:cNvPr id="21" name="Düz Bağlayıcı 20"/>
          <p:cNvCxnSpPr/>
          <p:nvPr/>
        </p:nvCxnSpPr>
        <p:spPr>
          <a:xfrm>
            <a:off x="707481" y="4029668"/>
            <a:ext cx="390473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Düz Bağlayıcı 21"/>
          <p:cNvCxnSpPr/>
          <p:nvPr/>
        </p:nvCxnSpPr>
        <p:spPr>
          <a:xfrm>
            <a:off x="715495" y="4303980"/>
            <a:ext cx="390473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47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627" y="1278479"/>
            <a:ext cx="4110128" cy="4110128"/>
          </a:xfrm>
          <a:prstGeom prst="rect">
            <a:avLst/>
          </a:prstGeom>
        </p:spPr>
      </p:pic>
      <p:sp>
        <p:nvSpPr>
          <p:cNvPr id="5" name="Metin kutusu 4"/>
          <p:cNvSpPr txBox="1"/>
          <p:nvPr>
            <p:custDataLst>
              <p:tags r:id="rId1"/>
            </p:custDataLst>
          </p:nvPr>
        </p:nvSpPr>
        <p:spPr>
          <a:xfrm>
            <a:off x="1999595" y="232770"/>
            <a:ext cx="4324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C00000"/>
                </a:solidFill>
              </a:rPr>
              <a:t>DÜNYANIN </a:t>
            </a:r>
            <a:r>
              <a:rPr lang="tr-TR" sz="2000" b="1" dirty="0" smtClean="0">
                <a:solidFill>
                  <a:srgbClr val="C00000"/>
                </a:solidFill>
              </a:rPr>
              <a:t>GÜNLÜK (EKSEN) HAREKETİ</a:t>
            </a:r>
            <a:endParaRPr lang="tr-TR" sz="2000" b="1" dirty="0">
              <a:solidFill>
                <a:srgbClr val="C000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24" y="1269770"/>
            <a:ext cx="4016908" cy="441418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249" y="2386149"/>
            <a:ext cx="1694796" cy="905011"/>
          </a:xfrm>
          <a:prstGeom prst="rect">
            <a:avLst/>
          </a:prstGeom>
        </p:spPr>
      </p:pic>
      <p:cxnSp>
        <p:nvCxnSpPr>
          <p:cNvPr id="8" name="Düz Ok Bağlayıcısı 7"/>
          <p:cNvCxnSpPr/>
          <p:nvPr/>
        </p:nvCxnSpPr>
        <p:spPr>
          <a:xfrm>
            <a:off x="3169920" y="4328160"/>
            <a:ext cx="470263" cy="4702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/>
          <p:cNvCxnSpPr/>
          <p:nvPr/>
        </p:nvCxnSpPr>
        <p:spPr>
          <a:xfrm flipH="1">
            <a:off x="630468" y="4359733"/>
            <a:ext cx="426720" cy="55190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etin kutusu 9"/>
          <p:cNvSpPr txBox="1"/>
          <p:nvPr>
            <p:custDataLst>
              <p:tags r:id="rId2"/>
            </p:custDataLst>
          </p:nvPr>
        </p:nvSpPr>
        <p:spPr>
          <a:xfrm>
            <a:off x="373924" y="4932817"/>
            <a:ext cx="513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/>
              <a:t>GECE</a:t>
            </a:r>
            <a:endParaRPr lang="tr-TR" sz="1200" b="1" dirty="0"/>
          </a:p>
        </p:txBody>
      </p:sp>
      <p:sp>
        <p:nvSpPr>
          <p:cNvPr id="11" name="Metin kutusu 10"/>
          <p:cNvSpPr txBox="1"/>
          <p:nvPr>
            <p:custDataLst>
              <p:tags r:id="rId3"/>
            </p:custDataLst>
          </p:nvPr>
        </p:nvSpPr>
        <p:spPr>
          <a:xfrm>
            <a:off x="3303323" y="4868089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/>
              <a:t>GÜNDÜZ</a:t>
            </a:r>
            <a:endParaRPr lang="tr-TR" sz="1200" b="1" dirty="0"/>
          </a:p>
        </p:txBody>
      </p:sp>
      <p:sp>
        <p:nvSpPr>
          <p:cNvPr id="12" name="Yukarı Bükülü Ok 11"/>
          <p:cNvSpPr/>
          <p:nvPr>
            <p:custDataLst>
              <p:tags r:id="rId4"/>
            </p:custDataLst>
          </p:nvPr>
        </p:nvSpPr>
        <p:spPr>
          <a:xfrm>
            <a:off x="1206994" y="4844891"/>
            <a:ext cx="1997037" cy="467335"/>
          </a:xfrm>
          <a:prstGeom prst="curved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76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19381964">
            <a:off x="3788319" y="4958292"/>
            <a:ext cx="1103364" cy="1076343"/>
          </a:xfrm>
          <a:prstGeom prst="rect">
            <a:avLst/>
          </a:prstGeom>
        </p:spPr>
      </p:pic>
      <p:sp>
        <p:nvSpPr>
          <p:cNvPr id="5" name="Metin kutusu 4"/>
          <p:cNvSpPr txBox="1"/>
          <p:nvPr>
            <p:custDataLst>
              <p:tags r:id="rId1"/>
            </p:custDataLst>
          </p:nvPr>
        </p:nvSpPr>
        <p:spPr>
          <a:xfrm>
            <a:off x="4889471" y="5364431"/>
            <a:ext cx="340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/>
              <a:t>E</a:t>
            </a:r>
          </a:p>
        </p:txBody>
      </p:sp>
      <p:sp>
        <p:nvSpPr>
          <p:cNvPr id="6" name="Dikdörtgen 5"/>
          <p:cNvSpPr/>
          <p:nvPr>
            <p:custDataLst>
              <p:tags r:id="rId2"/>
            </p:custDataLst>
          </p:nvPr>
        </p:nvSpPr>
        <p:spPr>
          <a:xfrm>
            <a:off x="4897005" y="1882429"/>
            <a:ext cx="2600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/>
              <a:t>E</a:t>
            </a:r>
          </a:p>
        </p:txBody>
      </p:sp>
      <p:sp>
        <p:nvSpPr>
          <p:cNvPr id="7" name="Dikdörtgen 6"/>
          <p:cNvSpPr/>
          <p:nvPr>
            <p:custDataLst>
              <p:tags r:id="rId3"/>
            </p:custDataLst>
          </p:nvPr>
        </p:nvSpPr>
        <p:spPr>
          <a:xfrm>
            <a:off x="4234013" y="1180009"/>
            <a:ext cx="2648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/>
              <a:t>K</a:t>
            </a:r>
          </a:p>
        </p:txBody>
      </p:sp>
      <p:sp>
        <p:nvSpPr>
          <p:cNvPr id="8" name="Dikdörtgen 7"/>
          <p:cNvSpPr/>
          <p:nvPr>
            <p:custDataLst>
              <p:tags r:id="rId4"/>
            </p:custDataLst>
          </p:nvPr>
        </p:nvSpPr>
        <p:spPr>
          <a:xfrm>
            <a:off x="4260369" y="4713027"/>
            <a:ext cx="2648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/>
              <a:t>K</a:t>
            </a:r>
          </a:p>
        </p:txBody>
      </p:sp>
      <p:sp>
        <p:nvSpPr>
          <p:cNvPr id="9" name="Dikdörtgen 8"/>
          <p:cNvSpPr/>
          <p:nvPr>
            <p:custDataLst>
              <p:tags r:id="rId5"/>
            </p:custDataLst>
          </p:nvPr>
        </p:nvSpPr>
        <p:spPr>
          <a:xfrm>
            <a:off x="4208373" y="2546150"/>
            <a:ext cx="2824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/>
              <a:t>G</a:t>
            </a:r>
          </a:p>
        </p:txBody>
      </p:sp>
      <p:sp>
        <p:nvSpPr>
          <p:cNvPr id="10" name="Dikdörtgen 9"/>
          <p:cNvSpPr/>
          <p:nvPr>
            <p:custDataLst>
              <p:tags r:id="rId6"/>
            </p:custDataLst>
          </p:nvPr>
        </p:nvSpPr>
        <p:spPr>
          <a:xfrm>
            <a:off x="4208373" y="6056359"/>
            <a:ext cx="2824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/>
              <a:t>G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19381964">
            <a:off x="3770186" y="1474330"/>
            <a:ext cx="1103364" cy="1076343"/>
          </a:xfrm>
          <a:prstGeom prst="rect">
            <a:avLst/>
          </a:prstGeom>
        </p:spPr>
      </p:pic>
      <p:cxnSp>
        <p:nvCxnSpPr>
          <p:cNvPr id="12" name="Düz Bağlayıcı 11"/>
          <p:cNvCxnSpPr/>
          <p:nvPr/>
        </p:nvCxnSpPr>
        <p:spPr>
          <a:xfrm>
            <a:off x="3847264" y="5264148"/>
            <a:ext cx="99371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Bağlayıcı 12"/>
          <p:cNvCxnSpPr/>
          <p:nvPr/>
        </p:nvCxnSpPr>
        <p:spPr>
          <a:xfrm>
            <a:off x="3835055" y="5709486"/>
            <a:ext cx="99371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Bağlayıcı 13"/>
          <p:cNvCxnSpPr/>
          <p:nvPr/>
        </p:nvCxnSpPr>
        <p:spPr>
          <a:xfrm>
            <a:off x="3821659" y="1804025"/>
            <a:ext cx="99371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>
            <a:off x="3821659" y="2215610"/>
            <a:ext cx="99371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Yay 15"/>
          <p:cNvSpPr/>
          <p:nvPr>
            <p:custDataLst>
              <p:tags r:id="rId7"/>
            </p:custDataLst>
          </p:nvPr>
        </p:nvSpPr>
        <p:spPr>
          <a:xfrm rot="9971607">
            <a:off x="1762501" y="3614194"/>
            <a:ext cx="2378044" cy="2003327"/>
          </a:xfrm>
          <a:prstGeom prst="arc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sz="12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Yay 16"/>
          <p:cNvSpPr/>
          <p:nvPr>
            <p:custDataLst>
              <p:tags r:id="rId8"/>
            </p:custDataLst>
          </p:nvPr>
        </p:nvSpPr>
        <p:spPr>
          <a:xfrm rot="6686483">
            <a:off x="4611861" y="3506364"/>
            <a:ext cx="2378044" cy="2003327"/>
          </a:xfrm>
          <a:prstGeom prst="arc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sz="12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Yay 17"/>
          <p:cNvSpPr/>
          <p:nvPr>
            <p:custDataLst>
              <p:tags r:id="rId9"/>
            </p:custDataLst>
          </p:nvPr>
        </p:nvSpPr>
        <p:spPr>
          <a:xfrm rot="20862749">
            <a:off x="4385310" y="1461699"/>
            <a:ext cx="2378044" cy="2003327"/>
          </a:xfrm>
          <a:prstGeom prst="arc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sz="12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Metin kutusu 18"/>
          <p:cNvSpPr txBox="1"/>
          <p:nvPr>
            <p:custDataLst>
              <p:tags r:id="rId10"/>
            </p:custDataLst>
          </p:nvPr>
        </p:nvSpPr>
        <p:spPr>
          <a:xfrm>
            <a:off x="3659762" y="996472"/>
            <a:ext cx="20656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>
                <a:solidFill>
                  <a:srgbClr val="002060"/>
                </a:solidFill>
              </a:rPr>
              <a:t>21 </a:t>
            </a:r>
            <a:r>
              <a:rPr lang="tr-TR" sz="1200" b="1" dirty="0" smtClean="0">
                <a:solidFill>
                  <a:srgbClr val="002060"/>
                </a:solidFill>
              </a:rPr>
              <a:t>MART-İLKBAHAR</a:t>
            </a:r>
            <a:endParaRPr lang="tr-TR" sz="1200" b="1" dirty="0">
              <a:solidFill>
                <a:srgbClr val="002060"/>
              </a:solidFill>
            </a:endParaRPr>
          </a:p>
        </p:txBody>
      </p:sp>
      <p:sp>
        <p:nvSpPr>
          <p:cNvPr id="20" name="Metin kutusu 19"/>
          <p:cNvSpPr txBox="1"/>
          <p:nvPr>
            <p:custDataLst>
              <p:tags r:id="rId11"/>
            </p:custDataLst>
          </p:nvPr>
        </p:nvSpPr>
        <p:spPr>
          <a:xfrm>
            <a:off x="3587164" y="6219206"/>
            <a:ext cx="16427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>
                <a:solidFill>
                  <a:srgbClr val="002060"/>
                </a:solidFill>
              </a:rPr>
              <a:t>23 EYLÜL-SONBAHAR</a:t>
            </a:r>
          </a:p>
        </p:txBody>
      </p:sp>
      <p:sp>
        <p:nvSpPr>
          <p:cNvPr id="21" name="Metin kutusu 20"/>
          <p:cNvSpPr txBox="1"/>
          <p:nvPr>
            <p:custDataLst>
              <p:tags r:id="rId12"/>
            </p:custDataLst>
          </p:nvPr>
        </p:nvSpPr>
        <p:spPr>
          <a:xfrm>
            <a:off x="3243506" y="255730"/>
            <a:ext cx="1851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rgbClr val="C00000"/>
                </a:solidFill>
              </a:rPr>
              <a:t>YILLIK HAREKET</a:t>
            </a:r>
            <a:endParaRPr lang="tr-TR" sz="2000" b="1" dirty="0">
              <a:solidFill>
                <a:srgbClr val="C00000"/>
              </a:solidFill>
            </a:endParaRPr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96" y="2037601"/>
            <a:ext cx="2428566" cy="2653540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203" y="2236447"/>
            <a:ext cx="2115665" cy="2453925"/>
          </a:xfrm>
          <a:prstGeom prst="rect">
            <a:avLst/>
          </a:prstGeom>
        </p:spPr>
      </p:pic>
      <p:sp>
        <p:nvSpPr>
          <p:cNvPr id="24" name="Yay 23"/>
          <p:cNvSpPr/>
          <p:nvPr>
            <p:custDataLst>
              <p:tags r:id="rId13"/>
            </p:custDataLst>
          </p:nvPr>
        </p:nvSpPr>
        <p:spPr>
          <a:xfrm rot="17780833">
            <a:off x="1687558" y="1586165"/>
            <a:ext cx="2378044" cy="2003327"/>
          </a:xfrm>
          <a:prstGeom prst="arc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sz="120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5" name="Resim 2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255" y="2718772"/>
            <a:ext cx="2156331" cy="2156331"/>
          </a:xfrm>
          <a:prstGeom prst="rect">
            <a:avLst/>
          </a:prstGeom>
        </p:spPr>
      </p:pic>
      <p:cxnSp>
        <p:nvCxnSpPr>
          <p:cNvPr id="26" name="Düz Bağlayıcı 25"/>
          <p:cNvCxnSpPr/>
          <p:nvPr/>
        </p:nvCxnSpPr>
        <p:spPr>
          <a:xfrm>
            <a:off x="3768918" y="2012501"/>
            <a:ext cx="110465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Düz Bağlayıcı 26"/>
          <p:cNvCxnSpPr/>
          <p:nvPr/>
        </p:nvCxnSpPr>
        <p:spPr>
          <a:xfrm>
            <a:off x="3792354" y="5502930"/>
            <a:ext cx="110465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Düz Bağlayıcı 27"/>
          <p:cNvCxnSpPr/>
          <p:nvPr/>
        </p:nvCxnSpPr>
        <p:spPr>
          <a:xfrm>
            <a:off x="4318516" y="1488673"/>
            <a:ext cx="0" cy="1057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Düz Bağlayıcı 28"/>
          <p:cNvCxnSpPr/>
          <p:nvPr/>
        </p:nvCxnSpPr>
        <p:spPr>
          <a:xfrm>
            <a:off x="4342284" y="4955750"/>
            <a:ext cx="0" cy="11006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Metin kutusu 29"/>
          <p:cNvSpPr txBox="1"/>
          <p:nvPr>
            <p:custDataLst>
              <p:tags r:id="rId14"/>
            </p:custDataLst>
          </p:nvPr>
        </p:nvSpPr>
        <p:spPr>
          <a:xfrm>
            <a:off x="645484" y="4470483"/>
            <a:ext cx="1507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>
                <a:solidFill>
                  <a:srgbClr val="C00000"/>
                </a:solidFill>
              </a:rPr>
              <a:t>21 HAZİRAN-YAZ</a:t>
            </a:r>
          </a:p>
        </p:txBody>
      </p:sp>
      <p:sp>
        <p:nvSpPr>
          <p:cNvPr id="31" name="Metin kutusu 30"/>
          <p:cNvSpPr txBox="1"/>
          <p:nvPr>
            <p:custDataLst>
              <p:tags r:id="rId15"/>
            </p:custDataLst>
          </p:nvPr>
        </p:nvSpPr>
        <p:spPr>
          <a:xfrm>
            <a:off x="6173628" y="4481713"/>
            <a:ext cx="1182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>
                <a:solidFill>
                  <a:srgbClr val="C00000"/>
                </a:solidFill>
              </a:rPr>
              <a:t>21 ARALIK-KIŞ</a:t>
            </a:r>
          </a:p>
        </p:txBody>
      </p:sp>
      <p:sp>
        <p:nvSpPr>
          <p:cNvPr id="32" name="İkizkenar Üçgen 31"/>
          <p:cNvSpPr/>
          <p:nvPr>
            <p:custDataLst>
              <p:tags r:id="rId16"/>
            </p:custDataLst>
          </p:nvPr>
        </p:nvSpPr>
        <p:spPr>
          <a:xfrm rot="12795007">
            <a:off x="1851393" y="2071891"/>
            <a:ext cx="241815" cy="176571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İkizkenar Üçgen 32"/>
          <p:cNvSpPr/>
          <p:nvPr>
            <p:custDataLst>
              <p:tags r:id="rId17"/>
            </p:custDataLst>
          </p:nvPr>
        </p:nvSpPr>
        <p:spPr>
          <a:xfrm rot="12600000">
            <a:off x="3029489" y="5538054"/>
            <a:ext cx="241815" cy="176571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İkizkenar Üçgen 33"/>
          <p:cNvSpPr/>
          <p:nvPr>
            <p:custDataLst>
              <p:tags r:id="rId18"/>
            </p:custDataLst>
          </p:nvPr>
        </p:nvSpPr>
        <p:spPr>
          <a:xfrm rot="1800000">
            <a:off x="6607893" y="4796932"/>
            <a:ext cx="241815" cy="176571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İkizkenar Üçgen 34"/>
          <p:cNvSpPr/>
          <p:nvPr>
            <p:custDataLst>
              <p:tags r:id="rId19"/>
            </p:custDataLst>
          </p:nvPr>
        </p:nvSpPr>
        <p:spPr>
          <a:xfrm rot="15300000">
            <a:off x="5191308" y="1404143"/>
            <a:ext cx="256477" cy="187277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765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619" y="2168528"/>
            <a:ext cx="5384468" cy="287527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29" y="1363223"/>
            <a:ext cx="1637091" cy="163709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Metin kutusu 5"/>
          <p:cNvSpPr txBox="1"/>
          <p:nvPr>
            <p:custDataLst>
              <p:tags r:id="rId2"/>
            </p:custDataLst>
          </p:nvPr>
        </p:nvSpPr>
        <p:spPr>
          <a:xfrm>
            <a:off x="1216549" y="987271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21 HAZİRAN</a:t>
            </a:r>
            <a:endParaRPr lang="tr-TR" b="1" dirty="0">
              <a:solidFill>
                <a:srgbClr val="C0000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308" y="4422394"/>
            <a:ext cx="1637091" cy="163709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Metin kutusu 7"/>
          <p:cNvSpPr txBox="1"/>
          <p:nvPr>
            <p:custDataLst>
              <p:tags r:id="rId4"/>
            </p:custDataLst>
          </p:nvPr>
        </p:nvSpPr>
        <p:spPr>
          <a:xfrm>
            <a:off x="6031308" y="2472856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21 ARALIK</a:t>
            </a:r>
            <a:endParaRPr lang="tr-TR" b="1" dirty="0">
              <a:solidFill>
                <a:srgbClr val="C00000"/>
              </a:solidFill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263" y="2181768"/>
            <a:ext cx="5384468" cy="28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9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yagram 4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4792554"/>
              </p:ext>
            </p:extLst>
          </p:nvPr>
        </p:nvGraphicFramePr>
        <p:xfrm>
          <a:off x="174858" y="1031239"/>
          <a:ext cx="8125097" cy="1450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6" name="Rounded Rectangular Callout 12"/>
          <p:cNvSpPr/>
          <p:nvPr>
            <p:custDataLst>
              <p:tags r:id="rId2"/>
            </p:custDataLst>
          </p:nvPr>
        </p:nvSpPr>
        <p:spPr>
          <a:xfrm flipV="1">
            <a:off x="1029550" y="2733258"/>
            <a:ext cx="2559309" cy="1307513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bg-BG" sz="1000" dirty="0">
              <a:solidFill>
                <a:schemeClr val="bg1"/>
              </a:solidFill>
              <a:latin typeface="PT Sans" pitchFamily="34" charset="-52"/>
            </a:endParaRPr>
          </a:p>
        </p:txBody>
      </p:sp>
      <p:sp>
        <p:nvSpPr>
          <p:cNvPr id="7" name="Rounded Rectangular Callout 11"/>
          <p:cNvSpPr/>
          <p:nvPr>
            <p:custDataLst>
              <p:tags r:id="rId3"/>
            </p:custDataLst>
          </p:nvPr>
        </p:nvSpPr>
        <p:spPr>
          <a:xfrm rot="10800000">
            <a:off x="5208763" y="2768816"/>
            <a:ext cx="2655652" cy="1307514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bg-BG" sz="1000" dirty="0">
              <a:solidFill>
                <a:schemeClr val="bg1"/>
              </a:solidFill>
              <a:latin typeface="PT Sans" pitchFamily="34" charset="-52"/>
            </a:endParaRPr>
          </a:p>
        </p:txBody>
      </p:sp>
      <p:sp>
        <p:nvSpPr>
          <p:cNvPr id="3" name="Metin kutusu 2"/>
          <p:cNvSpPr txBox="1"/>
          <p:nvPr>
            <p:custDataLst>
              <p:tags r:id="rId4"/>
            </p:custDataLst>
          </p:nvPr>
        </p:nvSpPr>
        <p:spPr>
          <a:xfrm>
            <a:off x="969511" y="2960908"/>
            <a:ext cx="2679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3533" indent="-193533">
              <a:buFontTx/>
              <a:buChar char="-"/>
            </a:pPr>
            <a:r>
              <a:rPr lang="tr-TR" dirty="0"/>
              <a:t>Paralellerin Özellikleri</a:t>
            </a:r>
          </a:p>
          <a:p>
            <a:pPr marL="193533" indent="-193533">
              <a:buFontTx/>
              <a:buChar char="-"/>
            </a:pPr>
            <a:r>
              <a:rPr lang="tr-TR" dirty="0"/>
              <a:t>Meridyenlerin Özellikleri</a:t>
            </a:r>
          </a:p>
          <a:p>
            <a:endParaRPr lang="tr-TR" dirty="0"/>
          </a:p>
        </p:txBody>
      </p:sp>
      <p:sp>
        <p:nvSpPr>
          <p:cNvPr id="10" name="Metin kutusu 9"/>
          <p:cNvSpPr txBox="1"/>
          <p:nvPr>
            <p:custDataLst>
              <p:tags r:id="rId5"/>
            </p:custDataLst>
          </p:nvPr>
        </p:nvSpPr>
        <p:spPr>
          <a:xfrm>
            <a:off x="5309292" y="2960908"/>
            <a:ext cx="25551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93533" indent="-193533">
              <a:buFontTx/>
              <a:buChar char="-"/>
            </a:pPr>
            <a:r>
              <a:rPr lang="tr-TR" sz="1600" dirty="0"/>
              <a:t>Ülkemize </a:t>
            </a:r>
            <a:r>
              <a:rPr lang="tr-TR" sz="1600" i="1" u="sng" dirty="0"/>
              <a:t>özel</a:t>
            </a:r>
            <a:r>
              <a:rPr lang="tr-TR" sz="1600" dirty="0"/>
              <a:t> özelliklerin </a:t>
            </a:r>
          </a:p>
          <a:p>
            <a:r>
              <a:rPr lang="tr-TR" sz="1600" dirty="0" smtClean="0"/>
              <a:t>tamamı</a:t>
            </a:r>
            <a:endParaRPr lang="tr-TR" sz="1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09" y="4035639"/>
            <a:ext cx="3415685" cy="2782952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032" y="4432663"/>
            <a:ext cx="2736130" cy="1280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Dikdörtgen 1"/>
          <p:cNvSpPr/>
          <p:nvPr>
            <p:custDataLst>
              <p:tags r:id="rId7"/>
            </p:custDataLst>
          </p:nvPr>
        </p:nvSpPr>
        <p:spPr>
          <a:xfrm>
            <a:off x="2389870" y="257295"/>
            <a:ext cx="3708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sz="2400" b="1" dirty="0">
                <a:solidFill>
                  <a:srgbClr val="C00000"/>
                </a:solidFill>
              </a:rPr>
              <a:t>Türkiye’nin Coğrafi Konumu</a:t>
            </a:r>
          </a:p>
        </p:txBody>
      </p:sp>
    </p:spTree>
    <p:extLst>
      <p:ext uri="{BB962C8B-B14F-4D97-AF65-F5344CB8AC3E}">
        <p14:creationId xmlns:p14="http://schemas.microsoft.com/office/powerpoint/2010/main" val="95392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127" y="1575973"/>
            <a:ext cx="3443873" cy="2603013"/>
          </a:xfrm>
          <a:prstGeom prst="rect">
            <a:avLst/>
          </a:prstGeom>
        </p:spPr>
      </p:pic>
      <p:graphicFrame>
        <p:nvGraphicFramePr>
          <p:cNvPr id="5" name="Diyagram 4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85867540"/>
              </p:ext>
            </p:extLst>
          </p:nvPr>
        </p:nvGraphicFramePr>
        <p:xfrm>
          <a:off x="271649" y="1273406"/>
          <a:ext cx="5593939" cy="3577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Metin kutusu 5"/>
          <p:cNvSpPr txBox="1"/>
          <p:nvPr>
            <p:custDataLst>
              <p:tags r:id="rId2"/>
            </p:custDataLst>
          </p:nvPr>
        </p:nvSpPr>
        <p:spPr>
          <a:xfrm>
            <a:off x="736504" y="5011060"/>
            <a:ext cx="5246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NOT: </a:t>
            </a:r>
            <a:r>
              <a:rPr lang="tr-TR" dirty="0"/>
              <a:t>Türkiye hakkında verilen ifade enlem </a:t>
            </a:r>
            <a:r>
              <a:rPr lang="tr-TR" dirty="0" smtClean="0"/>
              <a:t>ya da </a:t>
            </a:r>
            <a:r>
              <a:rPr lang="tr-TR" dirty="0"/>
              <a:t>boylam değeriyle ilgili ise ‘’</a:t>
            </a:r>
            <a:r>
              <a:rPr lang="tr-TR" b="1" dirty="0"/>
              <a:t>Matematik </a:t>
            </a:r>
            <a:r>
              <a:rPr lang="tr-TR" b="1" dirty="0" smtClean="0"/>
              <a:t>Konumla</a:t>
            </a:r>
            <a:r>
              <a:rPr lang="tr-TR" dirty="0" smtClean="0"/>
              <a:t>’’ değilse ‘</a:t>
            </a:r>
            <a:r>
              <a:rPr lang="tr-TR" dirty="0"/>
              <a:t>’</a:t>
            </a:r>
            <a:r>
              <a:rPr lang="tr-TR" b="1" dirty="0"/>
              <a:t>Özel </a:t>
            </a:r>
            <a:r>
              <a:rPr lang="tr-TR" b="1" dirty="0" smtClean="0"/>
              <a:t>Konumla</a:t>
            </a:r>
            <a:r>
              <a:rPr lang="tr-TR" dirty="0" smtClean="0"/>
              <a:t>’’ ilgilidir.</a:t>
            </a:r>
            <a:endParaRPr lang="tr-TR" dirty="0"/>
          </a:p>
        </p:txBody>
      </p:sp>
      <p:sp>
        <p:nvSpPr>
          <p:cNvPr id="7" name="Metin kutusu 6"/>
          <p:cNvSpPr txBox="1"/>
          <p:nvPr>
            <p:custDataLst>
              <p:tags r:id="rId3"/>
            </p:custDataLst>
          </p:nvPr>
        </p:nvSpPr>
        <p:spPr>
          <a:xfrm>
            <a:off x="6066344" y="2053170"/>
            <a:ext cx="2267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002060"/>
                </a:solidFill>
              </a:rPr>
              <a:t>ÖZEL KONUM: </a:t>
            </a:r>
            <a:r>
              <a:rPr lang="tr-TR" sz="1400" dirty="0" smtClean="0"/>
              <a:t>Dağ, deniz, ova, plato, göl, akarsu, vadi, kültür, jeopolitik, </a:t>
            </a:r>
            <a:r>
              <a:rPr lang="tr-TR" sz="1400" dirty="0" err="1" smtClean="0"/>
              <a:t>jeostratejik</a:t>
            </a:r>
            <a:r>
              <a:rPr lang="tr-TR" sz="1400" dirty="0" smtClean="0"/>
              <a:t> vs.</a:t>
            </a:r>
            <a:endParaRPr lang="tr-TR" sz="1400" dirty="0"/>
          </a:p>
        </p:txBody>
      </p:sp>
      <p:sp>
        <p:nvSpPr>
          <p:cNvPr id="8" name="Metin kutusu 7"/>
          <p:cNvSpPr txBox="1"/>
          <p:nvPr>
            <p:custDataLst>
              <p:tags r:id="rId4"/>
            </p:custDataLst>
          </p:nvPr>
        </p:nvSpPr>
        <p:spPr>
          <a:xfrm>
            <a:off x="3514541" y="241117"/>
            <a:ext cx="1629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rgbClr val="C00000"/>
                </a:solidFill>
              </a:rPr>
              <a:t>ÖZEL KONUM</a:t>
            </a:r>
            <a:endParaRPr lang="tr-TR" sz="2000" b="1" dirty="0">
              <a:solidFill>
                <a:srgbClr val="C00000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2105">
            <a:off x="442187" y="4774521"/>
            <a:ext cx="395970" cy="87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7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Dikdörtgen 6"/>
          <p:cNvSpPr/>
          <p:nvPr>
            <p:custDataLst>
              <p:tags r:id="rId1"/>
            </p:custDataLst>
          </p:nvPr>
        </p:nvSpPr>
        <p:spPr>
          <a:xfrm>
            <a:off x="2325189" y="783771"/>
            <a:ext cx="4241074" cy="45284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Türkiye’yi İlgilendiren Sorunlar</a:t>
            </a:r>
            <a:endParaRPr lang="tr-TR" b="1" dirty="0">
              <a:solidFill>
                <a:schemeClr val="tx1"/>
              </a:solidFill>
            </a:endParaRPr>
          </a:p>
        </p:txBody>
      </p:sp>
      <p:cxnSp>
        <p:nvCxnSpPr>
          <p:cNvPr id="9" name="Düz Bağlayıcı 8"/>
          <p:cNvCxnSpPr/>
          <p:nvPr/>
        </p:nvCxnSpPr>
        <p:spPr>
          <a:xfrm flipH="1">
            <a:off x="1576251" y="1001486"/>
            <a:ext cx="6879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1576251" y="1001486"/>
            <a:ext cx="0" cy="87956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Bağlayıcı 13"/>
          <p:cNvCxnSpPr/>
          <p:nvPr/>
        </p:nvCxnSpPr>
        <p:spPr>
          <a:xfrm flipH="1">
            <a:off x="6640285" y="997132"/>
            <a:ext cx="6879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>
            <a:off x="7328263" y="997132"/>
            <a:ext cx="0" cy="87956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Yuvarlatılmış Dikdörtgen 15"/>
          <p:cNvSpPr/>
          <p:nvPr>
            <p:custDataLst>
              <p:tags r:id="rId2"/>
            </p:custDataLst>
          </p:nvPr>
        </p:nvSpPr>
        <p:spPr>
          <a:xfrm>
            <a:off x="609599" y="2081349"/>
            <a:ext cx="1933303" cy="3657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Dolaylı</a:t>
            </a:r>
            <a:endParaRPr lang="tr-TR" sz="1600" dirty="0">
              <a:solidFill>
                <a:schemeClr val="tx1"/>
              </a:solidFill>
            </a:endParaRPr>
          </a:p>
        </p:txBody>
      </p:sp>
      <p:sp>
        <p:nvSpPr>
          <p:cNvPr id="17" name="Yuvarlatılmış Dikdörtgen 16"/>
          <p:cNvSpPr/>
          <p:nvPr>
            <p:custDataLst>
              <p:tags r:id="rId3"/>
            </p:custDataLst>
          </p:nvPr>
        </p:nvSpPr>
        <p:spPr>
          <a:xfrm>
            <a:off x="6352902" y="2081349"/>
            <a:ext cx="1933303" cy="3657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Doğrudan</a:t>
            </a:r>
            <a:endParaRPr lang="tr-TR" sz="1600" dirty="0">
              <a:solidFill>
                <a:schemeClr val="tx1"/>
              </a:solidFill>
            </a:endParaRPr>
          </a:p>
        </p:txBody>
      </p:sp>
      <p:cxnSp>
        <p:nvCxnSpPr>
          <p:cNvPr id="19" name="Düz Bağlayıcı 18"/>
          <p:cNvCxnSpPr>
            <a:stCxn id="16" idx="1"/>
          </p:cNvCxnSpPr>
          <p:nvPr/>
        </p:nvCxnSpPr>
        <p:spPr>
          <a:xfrm flipH="1">
            <a:off x="322217" y="2264229"/>
            <a:ext cx="287382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Düz Bağlayıcı 23"/>
          <p:cNvCxnSpPr/>
          <p:nvPr/>
        </p:nvCxnSpPr>
        <p:spPr>
          <a:xfrm flipH="1">
            <a:off x="313508" y="2939143"/>
            <a:ext cx="287382" cy="0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Düz Bağlayıcı 24"/>
          <p:cNvCxnSpPr/>
          <p:nvPr/>
        </p:nvCxnSpPr>
        <p:spPr>
          <a:xfrm flipH="1">
            <a:off x="313508" y="3592286"/>
            <a:ext cx="287382" cy="0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Düz Bağlayıcı 25"/>
          <p:cNvCxnSpPr/>
          <p:nvPr/>
        </p:nvCxnSpPr>
        <p:spPr>
          <a:xfrm flipH="1">
            <a:off x="304798" y="4149635"/>
            <a:ext cx="287382" cy="0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Düz Bağlayıcı 26"/>
          <p:cNvCxnSpPr/>
          <p:nvPr/>
        </p:nvCxnSpPr>
        <p:spPr>
          <a:xfrm flipH="1">
            <a:off x="313508" y="4741821"/>
            <a:ext cx="287382" cy="0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Düz Bağlayıcı 27"/>
          <p:cNvCxnSpPr/>
          <p:nvPr/>
        </p:nvCxnSpPr>
        <p:spPr>
          <a:xfrm flipH="1">
            <a:off x="304798" y="5390616"/>
            <a:ext cx="287382" cy="0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Yuvarlatılmış Dikdörtgen 29"/>
          <p:cNvSpPr/>
          <p:nvPr>
            <p:custDataLst>
              <p:tags r:id="rId4"/>
            </p:custDataLst>
          </p:nvPr>
        </p:nvSpPr>
        <p:spPr>
          <a:xfrm>
            <a:off x="609595" y="2706196"/>
            <a:ext cx="3008811" cy="4093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Bosna – Hersek Sorunu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31" name="Yuvarlatılmış Dikdörtgen 30"/>
          <p:cNvSpPr/>
          <p:nvPr>
            <p:custDataLst>
              <p:tags r:id="rId5"/>
            </p:custDataLst>
          </p:nvPr>
        </p:nvSpPr>
        <p:spPr>
          <a:xfrm>
            <a:off x="627013" y="3374586"/>
            <a:ext cx="3008811" cy="4093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Kafkasya Sorunu (Ermenistan’ın </a:t>
            </a:r>
            <a:r>
              <a:rPr lang="tr-TR" sz="1400" dirty="0" err="1" smtClean="0">
                <a:solidFill>
                  <a:schemeClr val="tx1"/>
                </a:solidFill>
              </a:rPr>
              <a:t>Karabağı</a:t>
            </a:r>
            <a:r>
              <a:rPr lang="tr-TR" sz="1400" dirty="0" smtClean="0">
                <a:solidFill>
                  <a:schemeClr val="tx1"/>
                </a:solidFill>
              </a:rPr>
              <a:t> işgali)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32" name="Yuvarlatılmış Dikdörtgen 31"/>
          <p:cNvSpPr/>
          <p:nvPr>
            <p:custDataLst>
              <p:tags r:id="rId6"/>
            </p:custDataLst>
          </p:nvPr>
        </p:nvSpPr>
        <p:spPr>
          <a:xfrm>
            <a:off x="618304" y="3984153"/>
            <a:ext cx="3008811" cy="4093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Kosova Sorunu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33" name="Yuvarlatılmış Dikdörtgen 32"/>
          <p:cNvSpPr/>
          <p:nvPr>
            <p:custDataLst>
              <p:tags r:id="rId7"/>
            </p:custDataLst>
          </p:nvPr>
        </p:nvSpPr>
        <p:spPr>
          <a:xfrm>
            <a:off x="609595" y="4528453"/>
            <a:ext cx="3008811" cy="4093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Ortadoğu Sorunu </a:t>
            </a:r>
          </a:p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(Filistin-İsrail Sorunu)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34" name="Yuvarlatılmış Dikdörtgen 33"/>
          <p:cNvSpPr/>
          <p:nvPr>
            <p:custDataLst>
              <p:tags r:id="rId8"/>
            </p:custDataLst>
          </p:nvPr>
        </p:nvSpPr>
        <p:spPr>
          <a:xfrm>
            <a:off x="618303" y="5181624"/>
            <a:ext cx="3008811" cy="4093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Makedonya Sorunu</a:t>
            </a:r>
            <a:endParaRPr lang="tr-TR" sz="1400" dirty="0">
              <a:solidFill>
                <a:schemeClr val="tx1"/>
              </a:solidFill>
            </a:endParaRPr>
          </a:p>
        </p:txBody>
      </p:sp>
      <p:cxnSp>
        <p:nvCxnSpPr>
          <p:cNvPr id="36" name="Düz Bağlayıcı 35"/>
          <p:cNvCxnSpPr/>
          <p:nvPr/>
        </p:nvCxnSpPr>
        <p:spPr>
          <a:xfrm flipH="1">
            <a:off x="8286205" y="2264229"/>
            <a:ext cx="287382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Düz Bağlayıcı 36"/>
          <p:cNvCxnSpPr/>
          <p:nvPr/>
        </p:nvCxnSpPr>
        <p:spPr>
          <a:xfrm flipH="1">
            <a:off x="8286205" y="2926095"/>
            <a:ext cx="287382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Düz Bağlayıcı 37"/>
          <p:cNvCxnSpPr/>
          <p:nvPr/>
        </p:nvCxnSpPr>
        <p:spPr>
          <a:xfrm flipH="1">
            <a:off x="8286205" y="3579238"/>
            <a:ext cx="287382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Düz Bağlayıcı 38"/>
          <p:cNvCxnSpPr/>
          <p:nvPr/>
        </p:nvCxnSpPr>
        <p:spPr>
          <a:xfrm flipH="1">
            <a:off x="8286204" y="4136587"/>
            <a:ext cx="287382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Düz Bağlayıcı 39"/>
          <p:cNvCxnSpPr/>
          <p:nvPr/>
        </p:nvCxnSpPr>
        <p:spPr>
          <a:xfrm flipH="1">
            <a:off x="8286205" y="4728773"/>
            <a:ext cx="287382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Düz Bağlayıcı 40"/>
          <p:cNvCxnSpPr/>
          <p:nvPr/>
        </p:nvCxnSpPr>
        <p:spPr>
          <a:xfrm flipH="1">
            <a:off x="8277495" y="5386277"/>
            <a:ext cx="287382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Yuvarlatılmış Dikdörtgen 41"/>
          <p:cNvSpPr/>
          <p:nvPr>
            <p:custDataLst>
              <p:tags r:id="rId9"/>
            </p:custDataLst>
          </p:nvPr>
        </p:nvSpPr>
        <p:spPr>
          <a:xfrm>
            <a:off x="5233850" y="2725799"/>
            <a:ext cx="3008811" cy="4093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Irak Sorunu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43" name="Yuvarlatılmış Dikdörtgen 42"/>
          <p:cNvSpPr/>
          <p:nvPr>
            <p:custDataLst>
              <p:tags r:id="rId10"/>
            </p:custDataLst>
          </p:nvPr>
        </p:nvSpPr>
        <p:spPr>
          <a:xfrm>
            <a:off x="5242560" y="3357168"/>
            <a:ext cx="3008811" cy="4093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Ege Denizi Sorunu </a:t>
            </a:r>
          </a:p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(Kıta Sahanlığı Anlaşmazlığı)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44" name="Yuvarlatılmış Dikdörtgen 43"/>
          <p:cNvSpPr/>
          <p:nvPr>
            <p:custDataLst>
              <p:tags r:id="rId11"/>
            </p:custDataLst>
          </p:nvPr>
        </p:nvSpPr>
        <p:spPr>
          <a:xfrm>
            <a:off x="5242560" y="3984153"/>
            <a:ext cx="3008811" cy="4093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Batı Trakya Sorunu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45" name="Yuvarlatılmış Dikdörtgen 44"/>
          <p:cNvSpPr/>
          <p:nvPr>
            <p:custDataLst>
              <p:tags r:id="rId12"/>
            </p:custDataLst>
          </p:nvPr>
        </p:nvSpPr>
        <p:spPr>
          <a:xfrm>
            <a:off x="5233850" y="4569795"/>
            <a:ext cx="3008811" cy="4093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Suriye Sorunu </a:t>
            </a:r>
          </a:p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(Fırat paylaşımı ve Suriye’de iç savaş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46" name="Yuvarlatılmış Dikdörtgen 45"/>
          <p:cNvSpPr/>
          <p:nvPr>
            <p:custDataLst>
              <p:tags r:id="rId13"/>
            </p:custDataLst>
          </p:nvPr>
        </p:nvSpPr>
        <p:spPr>
          <a:xfrm>
            <a:off x="5251273" y="5181625"/>
            <a:ext cx="3008811" cy="4093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Kıbrıs Sorunu</a:t>
            </a:r>
            <a:endParaRPr lang="tr-TR" sz="1400" dirty="0">
              <a:solidFill>
                <a:schemeClr val="tx1"/>
              </a:solidFill>
            </a:endParaRPr>
          </a:p>
        </p:txBody>
      </p:sp>
      <p:cxnSp>
        <p:nvCxnSpPr>
          <p:cNvPr id="48" name="Düz Bağlayıcı 47"/>
          <p:cNvCxnSpPr/>
          <p:nvPr/>
        </p:nvCxnSpPr>
        <p:spPr>
          <a:xfrm>
            <a:off x="322217" y="2264229"/>
            <a:ext cx="0" cy="6749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Düz Bağlayıcı 49"/>
          <p:cNvCxnSpPr/>
          <p:nvPr/>
        </p:nvCxnSpPr>
        <p:spPr>
          <a:xfrm>
            <a:off x="322217" y="2939143"/>
            <a:ext cx="0" cy="653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Düz Bağlayıcı 50"/>
          <p:cNvCxnSpPr/>
          <p:nvPr/>
        </p:nvCxnSpPr>
        <p:spPr>
          <a:xfrm>
            <a:off x="322217" y="3587947"/>
            <a:ext cx="0" cy="561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Düz Bağlayıcı 52"/>
          <p:cNvCxnSpPr/>
          <p:nvPr/>
        </p:nvCxnSpPr>
        <p:spPr>
          <a:xfrm>
            <a:off x="322217" y="4158376"/>
            <a:ext cx="0" cy="5834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Düz Bağlayıcı 54"/>
          <p:cNvCxnSpPr/>
          <p:nvPr/>
        </p:nvCxnSpPr>
        <p:spPr>
          <a:xfrm>
            <a:off x="326571" y="4746201"/>
            <a:ext cx="0" cy="6400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Düz Bağlayıcı 56"/>
          <p:cNvCxnSpPr/>
          <p:nvPr/>
        </p:nvCxnSpPr>
        <p:spPr>
          <a:xfrm>
            <a:off x="8573586" y="2264229"/>
            <a:ext cx="0" cy="6749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Düz Bağlayıcı 58"/>
          <p:cNvCxnSpPr/>
          <p:nvPr/>
        </p:nvCxnSpPr>
        <p:spPr>
          <a:xfrm>
            <a:off x="8573586" y="2926095"/>
            <a:ext cx="0" cy="653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Düz Bağlayıcı 59"/>
          <p:cNvCxnSpPr/>
          <p:nvPr/>
        </p:nvCxnSpPr>
        <p:spPr>
          <a:xfrm>
            <a:off x="8573586" y="3587947"/>
            <a:ext cx="0" cy="561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Düz Bağlayıcı 60"/>
          <p:cNvCxnSpPr/>
          <p:nvPr/>
        </p:nvCxnSpPr>
        <p:spPr>
          <a:xfrm>
            <a:off x="8573586" y="4145328"/>
            <a:ext cx="0" cy="5834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Düz Bağlayıcı 61"/>
          <p:cNvCxnSpPr/>
          <p:nvPr/>
        </p:nvCxnSpPr>
        <p:spPr>
          <a:xfrm>
            <a:off x="8573586" y="4728773"/>
            <a:ext cx="0" cy="657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8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2537">
            <a:off x="588833" y="2120308"/>
            <a:ext cx="2690637" cy="3908916"/>
          </a:xfrm>
          <a:prstGeom prst="rect">
            <a:avLst/>
          </a:prstGeom>
        </p:spPr>
      </p:pic>
      <p:sp>
        <p:nvSpPr>
          <p:cNvPr id="6" name="Dikdörtgen 5"/>
          <p:cNvSpPr/>
          <p:nvPr>
            <p:custDataLst>
              <p:tags r:id="rId1"/>
            </p:custDataLst>
          </p:nvPr>
        </p:nvSpPr>
        <p:spPr>
          <a:xfrm>
            <a:off x="3705498" y="1979754"/>
            <a:ext cx="45850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 smtClean="0"/>
              <a:t>Türkiye 36</a:t>
            </a:r>
            <a:r>
              <a:rPr lang="tr-TR" sz="1600" dirty="0"/>
              <a:t>°-42° </a:t>
            </a:r>
            <a:r>
              <a:rPr lang="tr-TR" sz="1600" dirty="0" smtClean="0"/>
              <a:t>kuzey paralelleri ile </a:t>
            </a:r>
            <a:r>
              <a:rPr lang="tr-TR" sz="1600" dirty="0"/>
              <a:t>26°-</a:t>
            </a:r>
            <a:r>
              <a:rPr lang="tr-TR" sz="1600" dirty="0" smtClean="0"/>
              <a:t>45° doğu meridyenleri arasında yer </a:t>
            </a:r>
            <a:r>
              <a:rPr lang="tr-TR" sz="1600" dirty="0"/>
              <a:t>alır.</a:t>
            </a:r>
          </a:p>
          <a:p>
            <a:r>
              <a:rPr lang="tr-TR" sz="1600" b="1" dirty="0"/>
              <a:t>Bu </a:t>
            </a:r>
            <a:r>
              <a:rPr lang="tr-TR" sz="1600" b="1" dirty="0" smtClean="0"/>
              <a:t>bilgiye dayanarak aşağıdaki yargılardan hangisine </a:t>
            </a:r>
            <a:r>
              <a:rPr lang="tr-TR" sz="1600" b="1" u="sng" dirty="0" smtClean="0"/>
              <a:t>ulaşılamaz</a:t>
            </a:r>
            <a:r>
              <a:rPr lang="tr-TR" sz="1600" b="1" dirty="0"/>
              <a:t>?</a:t>
            </a:r>
          </a:p>
          <a:p>
            <a:pPr marL="342900" indent="-342900">
              <a:buAutoNum type="alphaUcParenR"/>
            </a:pPr>
            <a:r>
              <a:rPr lang="tr-TR" sz="1600" dirty="0" smtClean="0"/>
              <a:t>En doğusu ile </a:t>
            </a:r>
            <a:r>
              <a:rPr lang="tr-TR" sz="1600" dirty="0"/>
              <a:t>en </a:t>
            </a:r>
            <a:r>
              <a:rPr lang="tr-TR" sz="1600" dirty="0" smtClean="0"/>
              <a:t>batısı arasında 76 dakikalık zaman farkı vardır.</a:t>
            </a:r>
          </a:p>
          <a:p>
            <a:pPr marL="342900" indent="-342900">
              <a:buAutoNum type="alphaUcParenR"/>
            </a:pPr>
            <a:r>
              <a:rPr lang="tr-TR" sz="1600" dirty="0" smtClean="0"/>
              <a:t>Güneş ışınlarını hiç </a:t>
            </a:r>
            <a:r>
              <a:rPr lang="tr-TR" sz="1600" dirty="0"/>
              <a:t>bir </a:t>
            </a:r>
            <a:r>
              <a:rPr lang="tr-TR" sz="1600" dirty="0" smtClean="0"/>
              <a:t>zaman dik açıyla alamaz.</a:t>
            </a:r>
          </a:p>
          <a:p>
            <a:pPr marL="342900" indent="-342900">
              <a:buAutoNum type="alphaUcParenR"/>
            </a:pPr>
            <a:r>
              <a:rPr lang="tr-TR" sz="1600" dirty="0" smtClean="0"/>
              <a:t>Kuzey kıyıları güney kıyılarından daha serindir.</a:t>
            </a:r>
          </a:p>
          <a:p>
            <a:pPr marL="342900" indent="-342900">
              <a:buAutoNum type="alphaUcParenR"/>
            </a:pPr>
            <a:r>
              <a:rPr lang="tr-TR" sz="1600" dirty="0" smtClean="0"/>
              <a:t>Dört mevsim belirgin olarak yaşanır.</a:t>
            </a:r>
          </a:p>
          <a:p>
            <a:pPr marL="342900" indent="-342900">
              <a:buAutoNum type="alphaUcParenR"/>
            </a:pPr>
            <a:r>
              <a:rPr lang="tr-TR" sz="1600" dirty="0" smtClean="0"/>
              <a:t>Yükselti batıdan doğuya doğru artar.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71910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2537">
            <a:off x="588833" y="2120308"/>
            <a:ext cx="2690637" cy="3908916"/>
          </a:xfrm>
          <a:prstGeom prst="rect">
            <a:avLst/>
          </a:prstGeom>
        </p:spPr>
      </p:pic>
      <p:sp>
        <p:nvSpPr>
          <p:cNvPr id="5" name="Dikdörtgen 4"/>
          <p:cNvSpPr/>
          <p:nvPr>
            <p:custDataLst>
              <p:tags r:id="rId1"/>
            </p:custDataLst>
          </p:nvPr>
        </p:nvSpPr>
        <p:spPr>
          <a:xfrm>
            <a:off x="3766458" y="2180051"/>
            <a:ext cx="45850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b="1" dirty="0" smtClean="0"/>
              <a:t>Türkiye’de aşağıda </a:t>
            </a:r>
            <a:r>
              <a:rPr lang="tr-TR" sz="1600" b="1" dirty="0"/>
              <a:t>verilen </a:t>
            </a:r>
            <a:r>
              <a:rPr lang="tr-TR" sz="1600" b="1" dirty="0" smtClean="0"/>
              <a:t>şehirlerin hangisinde</a:t>
            </a:r>
            <a:r>
              <a:rPr lang="tr-TR" sz="1600" b="1" dirty="0"/>
              <a:t> </a:t>
            </a:r>
            <a:r>
              <a:rPr lang="tr-TR" sz="1600" b="1" dirty="0" smtClean="0"/>
              <a:t>gurup</a:t>
            </a:r>
            <a:r>
              <a:rPr lang="tr-TR" sz="1600" b="1" dirty="0"/>
              <a:t> </a:t>
            </a:r>
            <a:r>
              <a:rPr lang="tr-TR" sz="1600" b="1" dirty="0" smtClean="0"/>
              <a:t>ve </a:t>
            </a:r>
            <a:r>
              <a:rPr lang="tr-TR" sz="1600" b="1" dirty="0"/>
              <a:t>tan </a:t>
            </a:r>
            <a:r>
              <a:rPr lang="tr-TR" sz="1600" b="1" dirty="0" smtClean="0"/>
              <a:t>süresi diğerlerinden</a:t>
            </a:r>
            <a:r>
              <a:rPr lang="tr-TR" sz="1600" b="1" dirty="0"/>
              <a:t> </a:t>
            </a:r>
            <a:r>
              <a:rPr lang="tr-TR" sz="1600" b="1" dirty="0" smtClean="0"/>
              <a:t>daha</a:t>
            </a:r>
            <a:r>
              <a:rPr lang="tr-TR" sz="1600" b="1" dirty="0"/>
              <a:t> </a:t>
            </a:r>
            <a:r>
              <a:rPr lang="tr-TR" sz="1600" b="1" dirty="0" smtClean="0"/>
              <a:t>uzundur</a:t>
            </a:r>
            <a:r>
              <a:rPr lang="tr-TR" sz="1600" b="1" dirty="0"/>
              <a:t>?</a:t>
            </a:r>
          </a:p>
          <a:p>
            <a:pPr marL="342900" indent="-342900" algn="just">
              <a:buAutoNum type="alphaUcParenR"/>
            </a:pPr>
            <a:r>
              <a:rPr lang="tr-TR" sz="1600" dirty="0" smtClean="0"/>
              <a:t>Samsun</a:t>
            </a:r>
          </a:p>
          <a:p>
            <a:pPr marL="342900" indent="-342900" algn="just">
              <a:buAutoNum type="alphaUcParenR"/>
            </a:pPr>
            <a:r>
              <a:rPr lang="tr-TR" sz="1600" dirty="0" smtClean="0"/>
              <a:t>Iğdır</a:t>
            </a:r>
            <a:endParaRPr lang="tr-TR" sz="1600" dirty="0"/>
          </a:p>
          <a:p>
            <a:pPr marL="342900" indent="-342900" algn="just">
              <a:buAutoNum type="alphaUcParenR"/>
            </a:pPr>
            <a:r>
              <a:rPr lang="tr-TR" sz="1600" dirty="0" smtClean="0"/>
              <a:t>Çanakkale</a:t>
            </a:r>
            <a:endParaRPr lang="tr-TR" sz="1600" dirty="0"/>
          </a:p>
          <a:p>
            <a:pPr marL="342900" indent="-342900" algn="just">
              <a:buAutoNum type="alphaUcParenR"/>
            </a:pPr>
            <a:r>
              <a:rPr lang="tr-TR" sz="1600" dirty="0" smtClean="0"/>
              <a:t>Mersin</a:t>
            </a:r>
            <a:endParaRPr lang="tr-TR" sz="1600" dirty="0"/>
          </a:p>
          <a:p>
            <a:pPr marL="342900" indent="-342900" algn="just">
              <a:buAutoNum type="alphaUcParenR"/>
            </a:pPr>
            <a:r>
              <a:rPr lang="tr-TR" sz="1600" dirty="0" smtClean="0"/>
              <a:t>Ankara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54100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2537">
            <a:off x="588833" y="2120308"/>
            <a:ext cx="2690637" cy="3908916"/>
          </a:xfrm>
          <a:prstGeom prst="rect">
            <a:avLst/>
          </a:prstGeom>
        </p:spPr>
      </p:pic>
      <p:sp>
        <p:nvSpPr>
          <p:cNvPr id="5" name="Dikdörtgen 4"/>
          <p:cNvSpPr/>
          <p:nvPr>
            <p:custDataLst>
              <p:tags r:id="rId1"/>
            </p:custDataLst>
          </p:nvPr>
        </p:nvSpPr>
        <p:spPr>
          <a:xfrm>
            <a:off x="3801293" y="3178319"/>
            <a:ext cx="458506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b="1" dirty="0" smtClean="0"/>
              <a:t>Yukarıda verilen haritada 38</a:t>
            </a:r>
            <a:r>
              <a:rPr lang="tr-TR" sz="1600" b="1" dirty="0"/>
              <a:t>° Kuzey </a:t>
            </a:r>
            <a:r>
              <a:rPr lang="tr-TR" sz="1600" b="1" dirty="0" smtClean="0"/>
              <a:t>Paraleli üzerinde batıdan doğuya doğru gidildikçe aşağıda verilen özelliklerden hangisi değişikliğe uğrar</a:t>
            </a:r>
            <a:r>
              <a:rPr lang="tr-TR" sz="1600" b="1" dirty="0"/>
              <a:t>?</a:t>
            </a:r>
          </a:p>
          <a:p>
            <a:pPr marL="342900" indent="-342900">
              <a:buAutoNum type="alphaUcParenR"/>
            </a:pPr>
            <a:r>
              <a:rPr lang="tr-TR" sz="1600" dirty="0" smtClean="0"/>
              <a:t>Güneş ışınlarının düşme açısı</a:t>
            </a:r>
          </a:p>
          <a:p>
            <a:pPr marL="342900" indent="-342900">
              <a:buAutoNum type="alphaUcParenR"/>
            </a:pPr>
            <a:r>
              <a:rPr lang="tr-TR" sz="1600" dirty="0" smtClean="0"/>
              <a:t>Ulusal saat</a:t>
            </a:r>
          </a:p>
          <a:p>
            <a:pPr marL="342900" indent="-342900">
              <a:buAutoNum type="alphaUcParenR"/>
            </a:pPr>
            <a:r>
              <a:rPr lang="tr-TR" sz="1600" dirty="0" smtClean="0"/>
              <a:t>Güneşin doğuş ve batış saatleri</a:t>
            </a:r>
          </a:p>
          <a:p>
            <a:pPr marL="342900" indent="-342900">
              <a:buAutoNum type="alphaUcParenR"/>
            </a:pPr>
            <a:r>
              <a:rPr lang="tr-TR" sz="1600" dirty="0" smtClean="0"/>
              <a:t>Gece- gündüz arasındaki süre farkı</a:t>
            </a:r>
          </a:p>
          <a:p>
            <a:pPr marL="342900" indent="-342900">
              <a:buAutoNum type="alphaUcParenR"/>
            </a:pPr>
            <a:r>
              <a:rPr lang="tr-TR" sz="1600" dirty="0" smtClean="0"/>
              <a:t>Ekvator’a olan kuş uçumu uzaklık</a:t>
            </a:r>
            <a:endParaRPr lang="tr-TR" sz="1600" dirty="0"/>
          </a:p>
        </p:txBody>
      </p:sp>
      <p:pic>
        <p:nvPicPr>
          <p:cNvPr id="6" name="Resim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1293" y="1097280"/>
            <a:ext cx="4480864" cy="208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7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2537">
            <a:off x="588833" y="2120308"/>
            <a:ext cx="2690637" cy="3908916"/>
          </a:xfrm>
          <a:prstGeom prst="rect">
            <a:avLst/>
          </a:prstGeom>
        </p:spPr>
      </p:pic>
      <p:sp>
        <p:nvSpPr>
          <p:cNvPr id="5" name="Dikdörtgen 4"/>
          <p:cNvSpPr/>
          <p:nvPr>
            <p:custDataLst>
              <p:tags r:id="rId1"/>
            </p:custDataLst>
          </p:nvPr>
        </p:nvSpPr>
        <p:spPr>
          <a:xfrm>
            <a:off x="3766458" y="2180051"/>
            <a:ext cx="45850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b="1" dirty="0" smtClean="0"/>
              <a:t>Türkiye’nin kuzeydoğu köşesinin koordinatları</a:t>
            </a:r>
            <a:r>
              <a:rPr lang="tr-TR" sz="1600" b="1" dirty="0"/>
              <a:t> </a:t>
            </a:r>
            <a:r>
              <a:rPr lang="tr-TR" sz="1600" b="1" dirty="0" smtClean="0"/>
              <a:t>aşağıdakilerin</a:t>
            </a:r>
            <a:r>
              <a:rPr lang="tr-TR" sz="1600" b="1" dirty="0"/>
              <a:t> </a:t>
            </a:r>
            <a:r>
              <a:rPr lang="tr-TR" sz="1600" b="1" dirty="0" smtClean="0"/>
              <a:t>hangisinde</a:t>
            </a:r>
            <a:r>
              <a:rPr lang="tr-TR" sz="1600" b="1" dirty="0"/>
              <a:t> </a:t>
            </a:r>
            <a:r>
              <a:rPr lang="tr-TR" sz="1600" b="1" dirty="0" smtClean="0"/>
              <a:t>doğru</a:t>
            </a:r>
            <a:r>
              <a:rPr lang="tr-TR" sz="1600" b="1" dirty="0"/>
              <a:t> </a:t>
            </a:r>
            <a:r>
              <a:rPr lang="tr-TR" sz="1600" b="1" dirty="0" smtClean="0"/>
              <a:t>olarak</a:t>
            </a:r>
            <a:r>
              <a:rPr lang="tr-TR" sz="1600" b="1" dirty="0"/>
              <a:t> </a:t>
            </a:r>
            <a:r>
              <a:rPr lang="tr-TR" sz="1600" b="1" dirty="0" smtClean="0"/>
              <a:t>verilmiştir</a:t>
            </a:r>
            <a:r>
              <a:rPr lang="tr-TR" sz="1600" b="1" dirty="0"/>
              <a:t>?</a:t>
            </a:r>
          </a:p>
          <a:p>
            <a:pPr marL="342900" indent="-342900" algn="just">
              <a:buAutoNum type="alphaUcParenR"/>
            </a:pPr>
            <a:r>
              <a:rPr lang="tr-TR" sz="1600" dirty="0" smtClean="0"/>
              <a:t>36ºKP-45ºDM</a:t>
            </a:r>
          </a:p>
          <a:p>
            <a:pPr marL="342900" indent="-342900" algn="just">
              <a:buAutoNum type="alphaUcParenR"/>
            </a:pPr>
            <a:r>
              <a:rPr lang="tr-TR" sz="1600" dirty="0" smtClean="0"/>
              <a:t>42ºKP-26ºDM</a:t>
            </a:r>
          </a:p>
          <a:p>
            <a:pPr marL="342900" indent="-342900" algn="just">
              <a:buAutoNum type="alphaUcParenR"/>
            </a:pPr>
            <a:r>
              <a:rPr lang="tr-TR" sz="1600" dirty="0" smtClean="0"/>
              <a:t> 42ºKP-45ºDM</a:t>
            </a:r>
          </a:p>
          <a:p>
            <a:pPr marL="342900" indent="-342900" algn="just">
              <a:buAutoNum type="alphaUcParenR"/>
            </a:pPr>
            <a:r>
              <a:rPr lang="tr-TR" sz="1600" dirty="0" smtClean="0"/>
              <a:t>26ºKP-42ºDM</a:t>
            </a:r>
            <a:endParaRPr lang="tr-TR" sz="1600" dirty="0"/>
          </a:p>
          <a:p>
            <a:pPr marL="342900" indent="-342900" algn="just">
              <a:buAutoNum type="alphaUcParenR"/>
            </a:pPr>
            <a:r>
              <a:rPr lang="tr-TR" sz="1600" dirty="0" smtClean="0"/>
              <a:t>36ºKP-26ºDM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99672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2537">
            <a:off x="588833" y="2120308"/>
            <a:ext cx="2690637" cy="3908916"/>
          </a:xfrm>
          <a:prstGeom prst="rect">
            <a:avLst/>
          </a:prstGeom>
        </p:spPr>
      </p:pic>
      <p:sp>
        <p:nvSpPr>
          <p:cNvPr id="5" name="Dikdörtgen 4"/>
          <p:cNvSpPr/>
          <p:nvPr>
            <p:custDataLst>
              <p:tags r:id="rId1"/>
            </p:custDataLst>
          </p:nvPr>
        </p:nvSpPr>
        <p:spPr>
          <a:xfrm>
            <a:off x="3740332" y="3355708"/>
            <a:ext cx="458506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b="1" dirty="0" smtClean="0"/>
              <a:t>Güneş şekildeki</a:t>
            </a:r>
            <a:r>
              <a:rPr lang="tr-TR" sz="1600" b="1" dirty="0"/>
              <a:t> </a:t>
            </a:r>
            <a:r>
              <a:rPr lang="tr-TR" sz="1600" b="1" dirty="0" smtClean="0"/>
              <a:t>gibi</a:t>
            </a:r>
            <a:r>
              <a:rPr lang="tr-TR" sz="1600" b="1" dirty="0"/>
              <a:t> </a:t>
            </a:r>
            <a:r>
              <a:rPr lang="tr-TR" sz="1600" b="1" dirty="0" smtClean="0"/>
              <a:t>Ankara</a:t>
            </a:r>
            <a:r>
              <a:rPr lang="tr-TR" sz="1600" b="1" dirty="0"/>
              <a:t> </a:t>
            </a:r>
            <a:r>
              <a:rPr lang="tr-TR" sz="1600" b="1" dirty="0" smtClean="0"/>
              <a:t>üzerindeyken, aşağıdaki</a:t>
            </a:r>
            <a:r>
              <a:rPr lang="tr-TR" sz="1600" b="1" dirty="0"/>
              <a:t> </a:t>
            </a:r>
            <a:r>
              <a:rPr lang="tr-TR" sz="1600" b="1" dirty="0" smtClean="0"/>
              <a:t>illerin</a:t>
            </a:r>
            <a:r>
              <a:rPr lang="tr-TR" sz="1600" b="1" dirty="0"/>
              <a:t> </a:t>
            </a:r>
            <a:r>
              <a:rPr lang="tr-TR" sz="1600" b="1" dirty="0" smtClean="0"/>
              <a:t>hangisinde</a:t>
            </a:r>
            <a:r>
              <a:rPr lang="tr-TR" sz="1600" b="1" dirty="0"/>
              <a:t> </a:t>
            </a:r>
            <a:r>
              <a:rPr lang="tr-TR" sz="1600" b="1" dirty="0" smtClean="0"/>
              <a:t>yerel</a:t>
            </a:r>
            <a:r>
              <a:rPr lang="tr-TR" sz="1600" b="1" dirty="0"/>
              <a:t> </a:t>
            </a:r>
            <a:r>
              <a:rPr lang="tr-TR" sz="1600" b="1" dirty="0" smtClean="0"/>
              <a:t>saat</a:t>
            </a:r>
            <a:r>
              <a:rPr lang="tr-TR" sz="1600" b="1" dirty="0"/>
              <a:t> </a:t>
            </a:r>
            <a:r>
              <a:rPr lang="tr-TR" sz="1600" b="1" dirty="0" smtClean="0"/>
              <a:t>Ankara’dan daha ileridir</a:t>
            </a:r>
            <a:r>
              <a:rPr lang="tr-TR" sz="1600" b="1" dirty="0"/>
              <a:t>?</a:t>
            </a:r>
          </a:p>
          <a:p>
            <a:pPr marL="342900" indent="-342900" algn="just">
              <a:buAutoNum type="alphaUcParenR"/>
            </a:pPr>
            <a:r>
              <a:rPr lang="tr-TR" sz="1600" dirty="0" smtClean="0"/>
              <a:t>Eskişehir</a:t>
            </a:r>
          </a:p>
          <a:p>
            <a:pPr marL="342900" indent="-342900" algn="just">
              <a:buAutoNum type="alphaUcParenR"/>
            </a:pPr>
            <a:r>
              <a:rPr lang="tr-TR" sz="1600" dirty="0" smtClean="0"/>
              <a:t>Zonguldak</a:t>
            </a:r>
            <a:endParaRPr lang="tr-TR" sz="1600" dirty="0"/>
          </a:p>
          <a:p>
            <a:pPr marL="342900" indent="-342900" algn="just">
              <a:buAutoNum type="alphaUcParenR"/>
            </a:pPr>
            <a:r>
              <a:rPr lang="tr-TR" sz="1600" dirty="0" smtClean="0"/>
              <a:t>Antalya</a:t>
            </a:r>
            <a:endParaRPr lang="tr-TR" sz="1600" dirty="0"/>
          </a:p>
          <a:p>
            <a:pPr marL="342900" indent="-342900" algn="just">
              <a:buAutoNum type="alphaUcParenR"/>
            </a:pPr>
            <a:r>
              <a:rPr lang="tr-TR" sz="1600" dirty="0" smtClean="0"/>
              <a:t>Sivas</a:t>
            </a:r>
            <a:endParaRPr lang="tr-TR" sz="1600" dirty="0"/>
          </a:p>
          <a:p>
            <a:pPr marL="342900" indent="-342900" algn="just">
              <a:buAutoNum type="alphaUcParenR"/>
            </a:pPr>
            <a:r>
              <a:rPr lang="tr-TR" sz="1600" dirty="0" smtClean="0"/>
              <a:t>Kırklareli</a:t>
            </a:r>
            <a:endParaRPr lang="tr-TR" sz="1600" dirty="0"/>
          </a:p>
        </p:txBody>
      </p:sp>
      <p:pic>
        <p:nvPicPr>
          <p:cNvPr id="6" name="Resim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40332" y="1269967"/>
            <a:ext cx="3601791" cy="208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1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2537">
            <a:off x="588833" y="2120308"/>
            <a:ext cx="2690637" cy="3908916"/>
          </a:xfrm>
          <a:prstGeom prst="rect">
            <a:avLst/>
          </a:prstGeom>
        </p:spPr>
      </p:pic>
      <p:sp>
        <p:nvSpPr>
          <p:cNvPr id="5" name="Dikdörtgen 4"/>
          <p:cNvSpPr/>
          <p:nvPr>
            <p:custDataLst>
              <p:tags r:id="rId1"/>
            </p:custDataLst>
          </p:nvPr>
        </p:nvSpPr>
        <p:spPr>
          <a:xfrm>
            <a:off x="3766458" y="2180051"/>
            <a:ext cx="458506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 smtClean="0"/>
              <a:t>Aşağıdaki kentlerin hangisinin doğusu</a:t>
            </a:r>
            <a:r>
              <a:rPr lang="tr-TR" sz="1600" b="1" dirty="0"/>
              <a:t> </a:t>
            </a:r>
            <a:r>
              <a:rPr lang="tr-TR" sz="1600" b="1" dirty="0" smtClean="0"/>
              <a:t>ile</a:t>
            </a:r>
            <a:r>
              <a:rPr lang="tr-TR" sz="1600" b="1" dirty="0"/>
              <a:t> </a:t>
            </a:r>
            <a:r>
              <a:rPr lang="tr-TR" sz="1600" b="1" dirty="0" smtClean="0"/>
              <a:t>batısı</a:t>
            </a:r>
            <a:r>
              <a:rPr lang="tr-TR" sz="1600" b="1" dirty="0"/>
              <a:t> </a:t>
            </a:r>
            <a:r>
              <a:rPr lang="tr-TR" sz="1600" b="1" dirty="0" smtClean="0"/>
              <a:t>arasındaki</a:t>
            </a:r>
            <a:r>
              <a:rPr lang="tr-TR" sz="1600" b="1" dirty="0"/>
              <a:t> </a:t>
            </a:r>
            <a:r>
              <a:rPr lang="tr-TR" sz="1600" b="1" dirty="0" smtClean="0"/>
              <a:t>yerel</a:t>
            </a:r>
            <a:r>
              <a:rPr lang="tr-TR" sz="1600" b="1" dirty="0"/>
              <a:t> </a:t>
            </a:r>
            <a:r>
              <a:rPr lang="tr-TR" sz="1600" b="1" dirty="0" smtClean="0"/>
              <a:t>saat</a:t>
            </a:r>
            <a:r>
              <a:rPr lang="tr-TR" sz="1600" b="1" dirty="0"/>
              <a:t> </a:t>
            </a:r>
            <a:r>
              <a:rPr lang="tr-TR" sz="1600" b="1" dirty="0" smtClean="0"/>
              <a:t>farkı</a:t>
            </a:r>
            <a:r>
              <a:rPr lang="tr-TR" sz="1600" b="1" dirty="0"/>
              <a:t> </a:t>
            </a:r>
            <a:r>
              <a:rPr lang="tr-TR" sz="1600" b="1" dirty="0" smtClean="0"/>
              <a:t>diğerlerine</a:t>
            </a:r>
            <a:r>
              <a:rPr lang="tr-TR" sz="1600" b="1" dirty="0"/>
              <a:t> </a:t>
            </a:r>
            <a:r>
              <a:rPr lang="tr-TR" sz="1600" b="1" dirty="0" smtClean="0"/>
              <a:t>göre</a:t>
            </a:r>
            <a:r>
              <a:rPr lang="tr-TR" sz="1600" b="1" dirty="0"/>
              <a:t> </a:t>
            </a:r>
            <a:r>
              <a:rPr lang="tr-TR" sz="1600" b="1" dirty="0" smtClean="0"/>
              <a:t>daha</a:t>
            </a:r>
            <a:r>
              <a:rPr lang="tr-TR" sz="1600" b="1" dirty="0"/>
              <a:t> </a:t>
            </a:r>
            <a:r>
              <a:rPr lang="tr-TR" sz="1600" b="1" dirty="0" smtClean="0"/>
              <a:t>fazladır</a:t>
            </a:r>
            <a:r>
              <a:rPr lang="tr-TR" sz="1600" b="1" dirty="0"/>
              <a:t>?</a:t>
            </a:r>
          </a:p>
          <a:p>
            <a:pPr marL="342900" indent="-342900">
              <a:buAutoNum type="alphaUcParenR"/>
            </a:pPr>
            <a:r>
              <a:rPr lang="tr-TR" sz="1600" dirty="0" smtClean="0"/>
              <a:t>Antalya</a:t>
            </a:r>
          </a:p>
          <a:p>
            <a:pPr marL="342900" indent="-342900">
              <a:buAutoNum type="alphaUcParenR"/>
            </a:pPr>
            <a:r>
              <a:rPr lang="tr-TR" sz="1600" dirty="0" smtClean="0"/>
              <a:t>Rize</a:t>
            </a:r>
            <a:endParaRPr lang="tr-TR" sz="1600" dirty="0"/>
          </a:p>
          <a:p>
            <a:pPr marL="342900" indent="-342900">
              <a:buAutoNum type="alphaUcParenR"/>
            </a:pPr>
            <a:r>
              <a:rPr lang="tr-TR" sz="1600" dirty="0" smtClean="0"/>
              <a:t>Hakkari</a:t>
            </a:r>
            <a:endParaRPr lang="tr-TR" sz="1600" dirty="0"/>
          </a:p>
          <a:p>
            <a:pPr marL="342900" indent="-342900">
              <a:buAutoNum type="alphaUcParenR"/>
            </a:pPr>
            <a:r>
              <a:rPr lang="tr-TR" sz="1600" dirty="0" smtClean="0"/>
              <a:t>Yalova</a:t>
            </a:r>
            <a:endParaRPr lang="tr-TR" sz="1600" dirty="0"/>
          </a:p>
          <a:p>
            <a:pPr marL="342900" indent="-342900">
              <a:buAutoNum type="alphaUcParenR"/>
            </a:pPr>
            <a:r>
              <a:rPr lang="tr-TR" sz="1600" dirty="0" smtClean="0"/>
              <a:t>Bartın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88410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2537">
            <a:off x="588833" y="2120308"/>
            <a:ext cx="2690637" cy="3908916"/>
          </a:xfrm>
          <a:prstGeom prst="rect">
            <a:avLst/>
          </a:prstGeom>
        </p:spPr>
      </p:pic>
      <p:sp>
        <p:nvSpPr>
          <p:cNvPr id="5" name="Dikdörtgen 4"/>
          <p:cNvSpPr/>
          <p:nvPr>
            <p:custDataLst>
              <p:tags r:id="rId1"/>
            </p:custDataLst>
          </p:nvPr>
        </p:nvSpPr>
        <p:spPr>
          <a:xfrm>
            <a:off x="3766458" y="2180051"/>
            <a:ext cx="45850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 smtClean="0"/>
              <a:t>Türkiye’de 21 </a:t>
            </a:r>
            <a:r>
              <a:rPr lang="tr-TR" sz="1600" b="1" dirty="0"/>
              <a:t>Mart ile 21 </a:t>
            </a:r>
            <a:r>
              <a:rPr lang="tr-TR" sz="1600" b="1" dirty="0" smtClean="0"/>
              <a:t>Haziran tarihleri</a:t>
            </a:r>
            <a:r>
              <a:rPr lang="tr-TR" sz="1600" b="1" dirty="0"/>
              <a:t> </a:t>
            </a:r>
            <a:r>
              <a:rPr lang="tr-TR" sz="1600" b="1" dirty="0" smtClean="0"/>
              <a:t>arasında</a:t>
            </a:r>
            <a:r>
              <a:rPr lang="tr-TR" sz="1600" b="1" dirty="0"/>
              <a:t> </a:t>
            </a:r>
            <a:r>
              <a:rPr lang="tr-TR" sz="1600" b="1" dirty="0" smtClean="0"/>
              <a:t>aşağıdakilerden</a:t>
            </a:r>
            <a:r>
              <a:rPr lang="tr-TR" sz="1600" b="1" dirty="0"/>
              <a:t> </a:t>
            </a:r>
            <a:r>
              <a:rPr lang="tr-TR" sz="1600" b="1" dirty="0" smtClean="0"/>
              <a:t>hangisi</a:t>
            </a:r>
            <a:r>
              <a:rPr lang="tr-TR" sz="1600" b="1" dirty="0"/>
              <a:t> </a:t>
            </a:r>
            <a:r>
              <a:rPr lang="tr-TR" sz="1600" b="1" u="sng" dirty="0" smtClean="0"/>
              <a:t>görülmez</a:t>
            </a:r>
            <a:r>
              <a:rPr lang="tr-TR" sz="1600" b="1" dirty="0"/>
              <a:t>?</a:t>
            </a:r>
          </a:p>
          <a:p>
            <a:pPr marL="342900" indent="-342900">
              <a:buAutoNum type="alphaUcParenR"/>
            </a:pPr>
            <a:r>
              <a:rPr lang="tr-TR" sz="1600" dirty="0" smtClean="0"/>
              <a:t>İlkbahar mevsimi</a:t>
            </a:r>
            <a:r>
              <a:rPr lang="tr-TR" sz="1600" dirty="0"/>
              <a:t> </a:t>
            </a:r>
            <a:r>
              <a:rPr lang="tr-TR" sz="1600" dirty="0" smtClean="0"/>
              <a:t>yaşanır.</a:t>
            </a:r>
          </a:p>
          <a:p>
            <a:pPr marL="342900" indent="-342900">
              <a:buAutoNum type="alphaUcParenR"/>
            </a:pPr>
            <a:r>
              <a:rPr lang="tr-TR" sz="1600" dirty="0" smtClean="0"/>
              <a:t>Güneş ışınları</a:t>
            </a:r>
            <a:r>
              <a:rPr lang="tr-TR" sz="1600" dirty="0"/>
              <a:t> </a:t>
            </a:r>
            <a:r>
              <a:rPr lang="tr-TR" sz="1600" dirty="0" smtClean="0"/>
              <a:t>büyüyen </a:t>
            </a:r>
            <a:r>
              <a:rPr lang="tr-TR" sz="1600" dirty="0"/>
              <a:t>açılarla </a:t>
            </a:r>
            <a:r>
              <a:rPr lang="tr-TR" sz="1600" dirty="0" smtClean="0"/>
              <a:t>gelir.</a:t>
            </a:r>
          </a:p>
          <a:p>
            <a:pPr marL="342900" indent="-342900">
              <a:buAutoNum type="alphaUcParenR"/>
            </a:pPr>
            <a:r>
              <a:rPr lang="tr-TR" sz="1600" dirty="0" smtClean="0"/>
              <a:t>Gündüzler gecelerden</a:t>
            </a:r>
            <a:r>
              <a:rPr lang="tr-TR" sz="1600" dirty="0"/>
              <a:t> </a:t>
            </a:r>
            <a:r>
              <a:rPr lang="tr-TR" sz="1600" dirty="0" smtClean="0"/>
              <a:t>daha</a:t>
            </a:r>
            <a:r>
              <a:rPr lang="tr-TR" sz="1600" dirty="0"/>
              <a:t> </a:t>
            </a:r>
            <a:r>
              <a:rPr lang="tr-TR" sz="1600" dirty="0" smtClean="0"/>
              <a:t>uzundur.</a:t>
            </a:r>
          </a:p>
          <a:p>
            <a:pPr marL="342900" indent="-342900">
              <a:buAutoNum type="alphaUcParenR"/>
            </a:pPr>
            <a:r>
              <a:rPr lang="tr-TR" sz="1600" dirty="0" smtClean="0"/>
              <a:t>Gölge boyları</a:t>
            </a:r>
            <a:r>
              <a:rPr lang="tr-TR" sz="1600" dirty="0"/>
              <a:t> </a:t>
            </a:r>
            <a:r>
              <a:rPr lang="tr-TR" sz="1600" dirty="0" smtClean="0"/>
              <a:t>uzamaya</a:t>
            </a:r>
            <a:r>
              <a:rPr lang="tr-TR" sz="1600" dirty="0"/>
              <a:t> </a:t>
            </a:r>
            <a:r>
              <a:rPr lang="tr-TR" sz="1600" dirty="0" smtClean="0"/>
              <a:t>başlar.</a:t>
            </a:r>
          </a:p>
          <a:p>
            <a:pPr marL="342900" indent="-342900">
              <a:buAutoNum type="alphaUcParenR"/>
            </a:pPr>
            <a:r>
              <a:rPr lang="tr-TR" sz="1600" dirty="0" smtClean="0"/>
              <a:t>Kuzeye gidildikçe</a:t>
            </a:r>
            <a:r>
              <a:rPr lang="tr-TR" sz="1600" dirty="0"/>
              <a:t> </a:t>
            </a:r>
            <a:r>
              <a:rPr lang="tr-TR" sz="1600" dirty="0" smtClean="0"/>
              <a:t>gündüz</a:t>
            </a:r>
            <a:r>
              <a:rPr lang="tr-TR" sz="1600" dirty="0"/>
              <a:t> </a:t>
            </a:r>
            <a:r>
              <a:rPr lang="tr-TR" sz="1600" dirty="0" smtClean="0"/>
              <a:t>uzunluğu</a:t>
            </a:r>
            <a:r>
              <a:rPr lang="tr-TR" sz="1600" dirty="0"/>
              <a:t> </a:t>
            </a:r>
            <a:r>
              <a:rPr lang="tr-TR" sz="1600" dirty="0" smtClean="0"/>
              <a:t>artar</a:t>
            </a:r>
            <a:r>
              <a:rPr lang="tr-TR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258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2537">
            <a:off x="588833" y="2120308"/>
            <a:ext cx="2690637" cy="3908916"/>
          </a:xfrm>
          <a:prstGeom prst="rect">
            <a:avLst/>
          </a:prstGeom>
        </p:spPr>
      </p:pic>
      <p:sp>
        <p:nvSpPr>
          <p:cNvPr id="5" name="Dikdörtgen 4"/>
          <p:cNvSpPr/>
          <p:nvPr>
            <p:custDataLst>
              <p:tags r:id="rId1"/>
            </p:custDataLst>
          </p:nvPr>
        </p:nvSpPr>
        <p:spPr>
          <a:xfrm>
            <a:off x="3749040" y="2092965"/>
            <a:ext cx="52120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tr-TR" sz="1600" dirty="0" smtClean="0"/>
              <a:t>Erzurum’da yıllık ortalama sıcaklık Ankara’dan daha düşüktür</a:t>
            </a:r>
            <a:r>
              <a:rPr lang="tr-TR" sz="1600" dirty="0"/>
              <a:t>.</a:t>
            </a:r>
          </a:p>
          <a:p>
            <a:pPr marL="400050" indent="-400050">
              <a:buFont typeface="+mj-lt"/>
              <a:buAutoNum type="romanUcPeriod"/>
            </a:pPr>
            <a:r>
              <a:rPr lang="tr-TR" sz="1600" dirty="0" smtClean="0"/>
              <a:t>İzmir’de gerçek kıyı uzunluğu Rize’den </a:t>
            </a:r>
            <a:r>
              <a:rPr lang="tr-TR" sz="1600" dirty="0"/>
              <a:t>fazladır.</a:t>
            </a:r>
          </a:p>
          <a:p>
            <a:pPr marL="400050" indent="-400050">
              <a:buFont typeface="+mj-lt"/>
              <a:buAutoNum type="romanUcPeriod"/>
            </a:pPr>
            <a:r>
              <a:rPr lang="tr-TR" sz="1600" dirty="0" smtClean="0"/>
              <a:t>Mardin </a:t>
            </a:r>
            <a:r>
              <a:rPr lang="tr-TR" sz="1600" dirty="0"/>
              <a:t>yıl </a:t>
            </a:r>
            <a:r>
              <a:rPr lang="tr-TR" sz="1600" dirty="0" smtClean="0"/>
              <a:t>boyunca güneş ışınlarını Bursa’dan daha büyük açıyla </a:t>
            </a:r>
            <a:r>
              <a:rPr lang="tr-TR" sz="1600" dirty="0"/>
              <a:t>alır.</a:t>
            </a:r>
          </a:p>
          <a:p>
            <a:pPr marL="400050" indent="-400050">
              <a:buFont typeface="+mj-lt"/>
              <a:buAutoNum type="romanUcPeriod"/>
            </a:pPr>
            <a:r>
              <a:rPr lang="tr-TR" sz="1600" dirty="0" smtClean="0"/>
              <a:t>Antalya’da </a:t>
            </a:r>
            <a:r>
              <a:rPr lang="tr-TR" sz="1600" dirty="0"/>
              <a:t>deniz turizm sezonu </a:t>
            </a:r>
            <a:r>
              <a:rPr lang="tr-TR" sz="1600" dirty="0" smtClean="0"/>
              <a:t>Balıkesir’den daha </a:t>
            </a:r>
            <a:r>
              <a:rPr lang="tr-TR" sz="1600" dirty="0"/>
              <a:t>uzundur.</a:t>
            </a:r>
          </a:p>
          <a:p>
            <a:r>
              <a:rPr lang="tr-TR" sz="1600" b="1" dirty="0"/>
              <a:t>Yukarıda verilen kent </a:t>
            </a:r>
            <a:r>
              <a:rPr lang="tr-TR" sz="1600" b="1" dirty="0" smtClean="0"/>
              <a:t>özellikleri karşılaştırmalarından hangileri özel konum sonucunda ortaya çıkmıştır</a:t>
            </a:r>
            <a:r>
              <a:rPr lang="tr-TR" sz="1600" b="1" dirty="0"/>
              <a:t>?</a:t>
            </a:r>
          </a:p>
          <a:p>
            <a:pPr marL="342900" indent="-342900">
              <a:buAutoNum type="alphaUcParenR"/>
            </a:pPr>
            <a:r>
              <a:rPr lang="tr-TR" sz="1600" dirty="0" smtClean="0"/>
              <a:t>Yalnız I</a:t>
            </a:r>
          </a:p>
          <a:p>
            <a:pPr marL="342900" indent="-342900">
              <a:buAutoNum type="alphaUcParenR"/>
            </a:pPr>
            <a:r>
              <a:rPr lang="tr-TR" sz="1600" dirty="0" smtClean="0"/>
              <a:t>I </a:t>
            </a:r>
            <a:r>
              <a:rPr lang="tr-TR" sz="1600" dirty="0"/>
              <a:t>ve </a:t>
            </a:r>
            <a:r>
              <a:rPr lang="tr-TR" sz="1600" dirty="0" smtClean="0"/>
              <a:t>II</a:t>
            </a:r>
          </a:p>
          <a:p>
            <a:pPr marL="342900" indent="-342900">
              <a:buAutoNum type="alphaUcParenR"/>
            </a:pPr>
            <a:r>
              <a:rPr lang="tr-TR" sz="1600" dirty="0" smtClean="0"/>
              <a:t>I </a:t>
            </a:r>
            <a:r>
              <a:rPr lang="tr-TR" sz="1600" dirty="0"/>
              <a:t>ve </a:t>
            </a:r>
            <a:r>
              <a:rPr lang="tr-TR" sz="1600" dirty="0" smtClean="0"/>
              <a:t>IV</a:t>
            </a:r>
          </a:p>
          <a:p>
            <a:pPr marL="342900" indent="-342900">
              <a:buAutoNum type="alphaUcParenR"/>
            </a:pPr>
            <a:r>
              <a:rPr lang="tr-TR" sz="1600" dirty="0" smtClean="0"/>
              <a:t>II </a:t>
            </a:r>
            <a:r>
              <a:rPr lang="tr-TR" sz="1600" dirty="0"/>
              <a:t>ve </a:t>
            </a:r>
            <a:r>
              <a:rPr lang="tr-TR" sz="1600" dirty="0" smtClean="0"/>
              <a:t>III </a:t>
            </a:r>
          </a:p>
          <a:p>
            <a:pPr marL="342900" indent="-342900">
              <a:buAutoNum type="alphaUcParenR"/>
            </a:pPr>
            <a:r>
              <a:rPr lang="tr-TR" sz="1600" dirty="0" smtClean="0"/>
              <a:t>III </a:t>
            </a:r>
            <a:r>
              <a:rPr lang="tr-TR" sz="1600" dirty="0"/>
              <a:t>ve IV</a:t>
            </a:r>
          </a:p>
        </p:txBody>
      </p:sp>
    </p:spTree>
    <p:extLst>
      <p:ext uri="{BB962C8B-B14F-4D97-AF65-F5344CB8AC3E}">
        <p14:creationId xmlns:p14="http://schemas.microsoft.com/office/powerpoint/2010/main" val="286930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37846" y="1885053"/>
            <a:ext cx="2210063" cy="1657547"/>
          </a:xfrm>
          <a:prstGeom prst="rect">
            <a:avLst/>
          </a:prstGeom>
        </p:spPr>
      </p:pic>
      <p:sp>
        <p:nvSpPr>
          <p:cNvPr id="7" name="Metin kutusu 6"/>
          <p:cNvSpPr txBox="1"/>
          <p:nvPr>
            <p:custDataLst>
              <p:tags r:id="rId1"/>
            </p:custDataLst>
          </p:nvPr>
        </p:nvSpPr>
        <p:spPr>
          <a:xfrm>
            <a:off x="2833377" y="247632"/>
            <a:ext cx="2412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C00000"/>
                </a:solidFill>
              </a:rPr>
              <a:t>MATEMATİK KONUM</a:t>
            </a:r>
          </a:p>
        </p:txBody>
      </p:sp>
      <p:sp>
        <p:nvSpPr>
          <p:cNvPr id="8" name="Metin kutusu 7"/>
          <p:cNvSpPr txBox="1"/>
          <p:nvPr>
            <p:custDataLst>
              <p:tags r:id="rId2"/>
            </p:custDataLst>
          </p:nvPr>
        </p:nvSpPr>
        <p:spPr>
          <a:xfrm>
            <a:off x="426841" y="1143042"/>
            <a:ext cx="2793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/>
              <a:t>Enlem (Paralel)’</a:t>
            </a:r>
            <a:r>
              <a:rPr lang="tr-TR" sz="1600" b="1" dirty="0" err="1"/>
              <a:t>lerin</a:t>
            </a:r>
            <a:r>
              <a:rPr lang="tr-TR" sz="1600" b="1" dirty="0"/>
              <a:t> Özellikleri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95" y="1721437"/>
            <a:ext cx="2309935" cy="2097421"/>
          </a:xfrm>
          <a:prstGeom prst="rect">
            <a:avLst/>
          </a:prstGeom>
        </p:spPr>
      </p:pic>
      <p:cxnSp>
        <p:nvCxnSpPr>
          <p:cNvPr id="10" name="Düz Ok Bağlayıcısı 9"/>
          <p:cNvCxnSpPr/>
          <p:nvPr/>
        </p:nvCxnSpPr>
        <p:spPr>
          <a:xfrm flipH="1" flipV="1">
            <a:off x="660681" y="1989866"/>
            <a:ext cx="799378" cy="3667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>
            <p:custDataLst>
              <p:tags r:id="rId3"/>
            </p:custDataLst>
          </p:nvPr>
        </p:nvSpPr>
        <p:spPr>
          <a:xfrm>
            <a:off x="138949" y="1671928"/>
            <a:ext cx="1612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>
                <a:solidFill>
                  <a:srgbClr val="C00000"/>
                </a:solidFill>
              </a:rPr>
              <a:t>111 km (</a:t>
            </a:r>
            <a:r>
              <a:rPr lang="tr-TR" sz="1400" b="1" dirty="0" smtClean="0">
                <a:solidFill>
                  <a:srgbClr val="C00000"/>
                </a:solidFill>
              </a:rPr>
              <a:t>kuş uçuşu</a:t>
            </a:r>
            <a:r>
              <a:rPr lang="tr-TR" sz="1400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12" name="Sağ Ayraç 11"/>
          <p:cNvSpPr/>
          <p:nvPr>
            <p:custDataLst>
              <p:tags r:id="rId4"/>
            </p:custDataLst>
          </p:nvPr>
        </p:nvSpPr>
        <p:spPr>
          <a:xfrm>
            <a:off x="2746527" y="1821664"/>
            <a:ext cx="95074" cy="703116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sz="1016"/>
          </a:p>
        </p:txBody>
      </p:sp>
      <p:sp>
        <p:nvSpPr>
          <p:cNvPr id="13" name="Sağ Ayraç 12"/>
          <p:cNvSpPr/>
          <p:nvPr>
            <p:custDataLst>
              <p:tags r:id="rId5"/>
            </p:custDataLst>
          </p:nvPr>
        </p:nvSpPr>
        <p:spPr>
          <a:xfrm>
            <a:off x="2738303" y="2838634"/>
            <a:ext cx="95074" cy="703116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sz="1016"/>
          </a:p>
        </p:txBody>
      </p:sp>
      <p:sp>
        <p:nvSpPr>
          <p:cNvPr id="14" name="Metin kutusu 13"/>
          <p:cNvSpPr txBox="1"/>
          <p:nvPr>
            <p:custDataLst>
              <p:tags r:id="rId6"/>
            </p:custDataLst>
          </p:nvPr>
        </p:nvSpPr>
        <p:spPr>
          <a:xfrm>
            <a:off x="3121934" y="1989866"/>
            <a:ext cx="684897" cy="405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32" dirty="0"/>
              <a:t>90</a:t>
            </a:r>
          </a:p>
        </p:txBody>
      </p:sp>
      <p:sp>
        <p:nvSpPr>
          <p:cNvPr id="15" name="Metin kutusu 14"/>
          <p:cNvSpPr txBox="1"/>
          <p:nvPr>
            <p:custDataLst>
              <p:tags r:id="rId7"/>
            </p:custDataLst>
          </p:nvPr>
        </p:nvSpPr>
        <p:spPr>
          <a:xfrm>
            <a:off x="3070130" y="2961765"/>
            <a:ext cx="665367" cy="405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32" dirty="0"/>
              <a:t>90</a:t>
            </a:r>
          </a:p>
        </p:txBody>
      </p:sp>
      <p:sp>
        <p:nvSpPr>
          <p:cNvPr id="16" name="Metin kutusu 15"/>
          <p:cNvSpPr txBox="1"/>
          <p:nvPr>
            <p:custDataLst>
              <p:tags r:id="rId8"/>
            </p:custDataLst>
          </p:nvPr>
        </p:nvSpPr>
        <p:spPr>
          <a:xfrm>
            <a:off x="2815775" y="2499245"/>
            <a:ext cx="708848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32" b="1" dirty="0"/>
              <a:t>=180</a:t>
            </a:r>
          </a:p>
        </p:txBody>
      </p:sp>
      <p:sp>
        <p:nvSpPr>
          <p:cNvPr id="17" name="Metin kutusu 16"/>
          <p:cNvSpPr txBox="1"/>
          <p:nvPr>
            <p:custDataLst>
              <p:tags r:id="rId9"/>
            </p:custDataLst>
          </p:nvPr>
        </p:nvSpPr>
        <p:spPr>
          <a:xfrm>
            <a:off x="5837473" y="2575326"/>
            <a:ext cx="6540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>
                <a:solidFill>
                  <a:srgbClr val="C00000"/>
                </a:solidFill>
              </a:rPr>
              <a:t>Ekvator</a:t>
            </a:r>
          </a:p>
        </p:txBody>
      </p:sp>
      <p:sp>
        <p:nvSpPr>
          <p:cNvPr id="18" name="Sağ Ayraç 17"/>
          <p:cNvSpPr/>
          <p:nvPr>
            <p:custDataLst>
              <p:tags r:id="rId10"/>
            </p:custDataLst>
          </p:nvPr>
        </p:nvSpPr>
        <p:spPr>
          <a:xfrm>
            <a:off x="6973587" y="2025479"/>
            <a:ext cx="258057" cy="602840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sz="1016"/>
          </a:p>
        </p:txBody>
      </p:sp>
      <p:sp>
        <p:nvSpPr>
          <p:cNvPr id="19" name="Sağ Ayraç 18"/>
          <p:cNvSpPr/>
          <p:nvPr>
            <p:custDataLst>
              <p:tags r:id="rId11"/>
            </p:custDataLst>
          </p:nvPr>
        </p:nvSpPr>
        <p:spPr>
          <a:xfrm>
            <a:off x="6965242" y="2835325"/>
            <a:ext cx="258057" cy="602840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sz="1016" dirty="0"/>
          </a:p>
        </p:txBody>
      </p:sp>
      <p:sp>
        <p:nvSpPr>
          <p:cNvPr id="20" name="Metin kutusu 19"/>
          <p:cNvSpPr txBox="1"/>
          <p:nvPr>
            <p:custDataLst>
              <p:tags r:id="rId12"/>
            </p:custDataLst>
          </p:nvPr>
        </p:nvSpPr>
        <p:spPr>
          <a:xfrm>
            <a:off x="7462430" y="2137186"/>
            <a:ext cx="511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K.Y.K</a:t>
            </a:r>
          </a:p>
        </p:txBody>
      </p:sp>
      <p:sp>
        <p:nvSpPr>
          <p:cNvPr id="21" name="Metin kutusu 20"/>
          <p:cNvSpPr txBox="1"/>
          <p:nvPr>
            <p:custDataLst>
              <p:tags r:id="rId13"/>
            </p:custDataLst>
          </p:nvPr>
        </p:nvSpPr>
        <p:spPr>
          <a:xfrm>
            <a:off x="7465965" y="2982856"/>
            <a:ext cx="532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G.Y.K</a:t>
            </a:r>
          </a:p>
        </p:txBody>
      </p:sp>
      <p:sp>
        <p:nvSpPr>
          <p:cNvPr id="22" name="Metin kutusu 21"/>
          <p:cNvSpPr txBox="1"/>
          <p:nvPr>
            <p:custDataLst>
              <p:tags r:id="rId14"/>
            </p:custDataLst>
          </p:nvPr>
        </p:nvSpPr>
        <p:spPr>
          <a:xfrm>
            <a:off x="332758" y="440670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sz="1400" dirty="0">
              <a:solidFill>
                <a:srgbClr val="002060"/>
              </a:solidFill>
            </a:endParaRPr>
          </a:p>
        </p:txBody>
      </p:sp>
      <p:pic>
        <p:nvPicPr>
          <p:cNvPr id="23" name="Resim 2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438" y="3438165"/>
            <a:ext cx="4342932" cy="4342932"/>
          </a:xfrm>
          <a:prstGeom prst="rect">
            <a:avLst/>
          </a:prstGeom>
        </p:spPr>
      </p:pic>
      <p:sp>
        <p:nvSpPr>
          <p:cNvPr id="24" name="Metin kutusu 23"/>
          <p:cNvSpPr txBox="1"/>
          <p:nvPr>
            <p:custDataLst>
              <p:tags r:id="rId15"/>
            </p:custDataLst>
          </p:nvPr>
        </p:nvSpPr>
        <p:spPr>
          <a:xfrm>
            <a:off x="6486424" y="4830158"/>
            <a:ext cx="2458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>
                <a:solidFill>
                  <a:srgbClr val="C00000"/>
                </a:solidFill>
              </a:rPr>
              <a:t>«Türkiye Kuzey Yarım Küre’ de </a:t>
            </a:r>
          </a:p>
          <a:p>
            <a:r>
              <a:rPr lang="tr-TR" sz="1400" b="1" dirty="0">
                <a:solidFill>
                  <a:srgbClr val="C00000"/>
                </a:solidFill>
              </a:rPr>
              <a:t>yer alan bir ülkedir»</a:t>
            </a:r>
          </a:p>
        </p:txBody>
      </p:sp>
      <p:sp>
        <p:nvSpPr>
          <p:cNvPr id="25" name="Sol Ayraç 24"/>
          <p:cNvSpPr/>
          <p:nvPr>
            <p:custDataLst>
              <p:tags r:id="rId16"/>
            </p:custDataLst>
          </p:nvPr>
        </p:nvSpPr>
        <p:spPr>
          <a:xfrm>
            <a:off x="1566761" y="2336393"/>
            <a:ext cx="55389" cy="200474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29" name="Diyagram 28"/>
          <p:cNvGraphicFramePr/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144170169"/>
              </p:ext>
            </p:extLst>
          </p:nvPr>
        </p:nvGraphicFramePr>
        <p:xfrm>
          <a:off x="-371200" y="4160604"/>
          <a:ext cx="7336442" cy="196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2" name="Metin kutusu 1"/>
          <p:cNvSpPr txBox="1"/>
          <p:nvPr>
            <p:custDataLst>
              <p:tags r:id="rId18"/>
            </p:custDataLst>
          </p:nvPr>
        </p:nvSpPr>
        <p:spPr>
          <a:xfrm>
            <a:off x="668795" y="3706586"/>
            <a:ext cx="1956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</a:rPr>
              <a:t>Enlemin Özellikleri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996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/>
      <p:bldP spid="21" grpId="0"/>
      <p:bldP spid="24" grpId="0"/>
      <p:bldGraphic spid="29" grpId="0">
        <p:bldAsOne/>
      </p:bldGraphic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2537">
            <a:off x="588833" y="2120308"/>
            <a:ext cx="2690637" cy="3908916"/>
          </a:xfrm>
          <a:prstGeom prst="rect">
            <a:avLst/>
          </a:prstGeom>
        </p:spPr>
      </p:pic>
      <p:sp>
        <p:nvSpPr>
          <p:cNvPr id="5" name="Dikdörtgen 4"/>
          <p:cNvSpPr/>
          <p:nvPr>
            <p:custDataLst>
              <p:tags r:id="rId1"/>
            </p:custDataLst>
          </p:nvPr>
        </p:nvSpPr>
        <p:spPr>
          <a:xfrm>
            <a:off x="3557451" y="1822999"/>
            <a:ext cx="52120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algn="just">
              <a:buFont typeface="+mj-lt"/>
              <a:buAutoNum type="romanUcPeriod"/>
            </a:pPr>
            <a:r>
              <a:rPr lang="tr-TR" sz="1600" dirty="0" smtClean="0"/>
              <a:t>Öğle </a:t>
            </a:r>
            <a:r>
              <a:rPr lang="tr-TR" sz="1600" dirty="0"/>
              <a:t>vakitleri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tr-TR" sz="1600" dirty="0" smtClean="0"/>
              <a:t>21 </a:t>
            </a:r>
            <a:r>
              <a:rPr lang="tr-TR" sz="1600" dirty="0"/>
              <a:t>Mart’ta güneşin doğuş saatleri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tr-TR" sz="1600" dirty="0" smtClean="0"/>
              <a:t>Baş </a:t>
            </a:r>
            <a:r>
              <a:rPr lang="tr-TR" sz="1600" dirty="0"/>
              <a:t>meridyene kuş uçuşu uzaklıkları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tr-TR" sz="1600" dirty="0" smtClean="0"/>
              <a:t>Çizgisel </a:t>
            </a:r>
            <a:r>
              <a:rPr lang="tr-TR" sz="1600" dirty="0"/>
              <a:t>hızları</a:t>
            </a:r>
          </a:p>
          <a:p>
            <a:pPr algn="just"/>
            <a:r>
              <a:rPr lang="tr-TR" sz="1600" b="1" dirty="0"/>
              <a:t>Türkiye’de, </a:t>
            </a:r>
            <a:r>
              <a:rPr lang="tr-TR" sz="1600" b="1" dirty="0" smtClean="0"/>
              <a:t>boylamları aynı fakat</a:t>
            </a:r>
            <a:r>
              <a:rPr lang="tr-TR" sz="1600" b="1" dirty="0"/>
              <a:t> </a:t>
            </a:r>
            <a:r>
              <a:rPr lang="tr-TR" sz="1600" b="1" dirty="0" smtClean="0"/>
              <a:t>enlemleri</a:t>
            </a:r>
            <a:r>
              <a:rPr lang="tr-TR" sz="1600" b="1" dirty="0"/>
              <a:t> </a:t>
            </a:r>
            <a:r>
              <a:rPr lang="tr-TR" sz="1600" b="1" dirty="0" smtClean="0"/>
              <a:t>farklı</a:t>
            </a:r>
            <a:r>
              <a:rPr lang="tr-TR" sz="1600" b="1" dirty="0"/>
              <a:t> </a:t>
            </a:r>
            <a:r>
              <a:rPr lang="tr-TR" sz="1600" b="1" dirty="0" smtClean="0"/>
              <a:t>olan iki noktanın</a:t>
            </a:r>
            <a:r>
              <a:rPr lang="tr-TR" sz="1600" b="1" dirty="0"/>
              <a:t> </a:t>
            </a:r>
            <a:r>
              <a:rPr lang="tr-TR" sz="1600" b="1" dirty="0" smtClean="0"/>
              <a:t>yukarıda</a:t>
            </a:r>
            <a:r>
              <a:rPr lang="tr-TR" sz="1600" b="1" dirty="0"/>
              <a:t> </a:t>
            </a:r>
            <a:r>
              <a:rPr lang="tr-TR" sz="1600" b="1" dirty="0" smtClean="0"/>
              <a:t>verilenlerden</a:t>
            </a:r>
            <a:r>
              <a:rPr lang="tr-TR" sz="1600" b="1" dirty="0"/>
              <a:t> </a:t>
            </a:r>
            <a:r>
              <a:rPr lang="tr-TR" sz="1600" b="1" dirty="0" smtClean="0"/>
              <a:t>hangileri</a:t>
            </a:r>
            <a:r>
              <a:rPr lang="tr-TR" sz="1600" b="1" dirty="0"/>
              <a:t> </a:t>
            </a:r>
            <a:r>
              <a:rPr lang="tr-TR" sz="1600" b="1" dirty="0" smtClean="0"/>
              <a:t>bakımından</a:t>
            </a:r>
            <a:r>
              <a:rPr lang="tr-TR" sz="1600" b="1" dirty="0"/>
              <a:t> </a:t>
            </a:r>
            <a:r>
              <a:rPr lang="tr-TR" sz="1600" b="1" dirty="0" smtClean="0"/>
              <a:t>benzer</a:t>
            </a:r>
            <a:r>
              <a:rPr lang="tr-TR" sz="1600" b="1" dirty="0"/>
              <a:t> </a:t>
            </a:r>
            <a:r>
              <a:rPr lang="tr-TR" sz="1600" b="1" dirty="0" smtClean="0"/>
              <a:t>olması</a:t>
            </a:r>
            <a:r>
              <a:rPr lang="tr-TR" sz="1600" b="1" dirty="0"/>
              <a:t> </a:t>
            </a:r>
            <a:r>
              <a:rPr lang="tr-TR" sz="1600" b="1" dirty="0" smtClean="0"/>
              <a:t>beklenir</a:t>
            </a:r>
            <a:r>
              <a:rPr lang="tr-TR" sz="1600" b="1" dirty="0"/>
              <a:t>?</a:t>
            </a:r>
          </a:p>
          <a:p>
            <a:pPr marL="342900" indent="-342900" algn="just">
              <a:buAutoNum type="alphaUcParenR"/>
            </a:pPr>
            <a:r>
              <a:rPr lang="tr-TR" sz="1600" dirty="0" smtClean="0"/>
              <a:t>Yalnız I</a:t>
            </a:r>
          </a:p>
          <a:p>
            <a:pPr marL="342900" indent="-342900" algn="just">
              <a:buAutoNum type="alphaUcParenR"/>
            </a:pPr>
            <a:r>
              <a:rPr lang="tr-TR" sz="1600" dirty="0" smtClean="0"/>
              <a:t>Yalnız III</a:t>
            </a:r>
          </a:p>
          <a:p>
            <a:pPr marL="342900" indent="-342900" algn="just">
              <a:buAutoNum type="alphaUcParenR"/>
            </a:pPr>
            <a:r>
              <a:rPr lang="tr-TR" sz="1600" dirty="0" smtClean="0"/>
              <a:t>I </a:t>
            </a:r>
            <a:r>
              <a:rPr lang="tr-TR" sz="1600" dirty="0"/>
              <a:t>ve </a:t>
            </a:r>
            <a:r>
              <a:rPr lang="tr-TR" sz="1600" dirty="0" smtClean="0"/>
              <a:t>II</a:t>
            </a:r>
          </a:p>
          <a:p>
            <a:pPr marL="342900" indent="-342900" algn="just">
              <a:buAutoNum type="alphaUcParenR"/>
            </a:pPr>
            <a:r>
              <a:rPr lang="tr-TR" sz="1600" dirty="0" smtClean="0"/>
              <a:t>II </a:t>
            </a:r>
            <a:r>
              <a:rPr lang="tr-TR" sz="1600" dirty="0"/>
              <a:t>ve </a:t>
            </a:r>
            <a:r>
              <a:rPr lang="tr-TR" sz="1600" dirty="0" smtClean="0"/>
              <a:t>IV</a:t>
            </a:r>
          </a:p>
          <a:p>
            <a:pPr marL="342900" indent="-342900" algn="just">
              <a:buAutoNum type="alphaUcParenR"/>
            </a:pPr>
            <a:r>
              <a:rPr lang="tr-TR" sz="1600" dirty="0" smtClean="0"/>
              <a:t>III </a:t>
            </a:r>
            <a:r>
              <a:rPr lang="tr-TR" sz="1600" dirty="0"/>
              <a:t>ve IV</a:t>
            </a:r>
          </a:p>
        </p:txBody>
      </p:sp>
    </p:spTree>
    <p:extLst>
      <p:ext uri="{BB962C8B-B14F-4D97-AF65-F5344CB8AC3E}">
        <p14:creationId xmlns:p14="http://schemas.microsoft.com/office/powerpoint/2010/main" val="213678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2537">
            <a:off x="588833" y="2120308"/>
            <a:ext cx="2690637" cy="3908916"/>
          </a:xfrm>
          <a:prstGeom prst="rect">
            <a:avLst/>
          </a:prstGeom>
        </p:spPr>
      </p:pic>
      <p:sp>
        <p:nvSpPr>
          <p:cNvPr id="5" name="Dikdörtgen 4"/>
          <p:cNvSpPr/>
          <p:nvPr>
            <p:custDataLst>
              <p:tags r:id="rId1"/>
            </p:custDataLst>
          </p:nvPr>
        </p:nvSpPr>
        <p:spPr>
          <a:xfrm>
            <a:off x="3557451" y="1822999"/>
            <a:ext cx="52120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 smtClean="0"/>
              <a:t>Aşağıda verilenlerden</a:t>
            </a:r>
            <a:r>
              <a:rPr lang="tr-TR" sz="1600" b="1" dirty="0"/>
              <a:t> </a:t>
            </a:r>
            <a:r>
              <a:rPr lang="tr-TR" sz="1600" b="1" dirty="0" smtClean="0"/>
              <a:t>hangisi</a:t>
            </a:r>
            <a:r>
              <a:rPr lang="tr-TR" sz="1600" b="1" dirty="0"/>
              <a:t> </a:t>
            </a:r>
            <a:r>
              <a:rPr lang="tr-TR" sz="1600" b="1" dirty="0" smtClean="0"/>
              <a:t>Türkiye’de</a:t>
            </a:r>
            <a:r>
              <a:rPr lang="tr-TR" sz="1600" b="1" dirty="0"/>
              <a:t> </a:t>
            </a:r>
            <a:r>
              <a:rPr lang="tr-TR" sz="1600" b="1" dirty="0" smtClean="0"/>
              <a:t>bakı</a:t>
            </a:r>
            <a:r>
              <a:rPr lang="tr-TR" sz="1600" b="1" dirty="0"/>
              <a:t> </a:t>
            </a:r>
            <a:r>
              <a:rPr lang="tr-TR" sz="1600" b="1" dirty="0" smtClean="0"/>
              <a:t>etkisinin bir sonucu</a:t>
            </a:r>
            <a:r>
              <a:rPr lang="tr-TR" sz="1600" b="1" dirty="0"/>
              <a:t> </a:t>
            </a:r>
            <a:r>
              <a:rPr lang="tr-TR" sz="1600" b="1" u="sng" dirty="0" smtClean="0"/>
              <a:t>değildir</a:t>
            </a:r>
            <a:r>
              <a:rPr lang="tr-TR" sz="1600" b="1" dirty="0"/>
              <a:t>?</a:t>
            </a:r>
          </a:p>
          <a:p>
            <a:pPr marL="342900" indent="-342900">
              <a:buAutoNum type="alphaUcParenR"/>
            </a:pPr>
            <a:r>
              <a:rPr lang="tr-TR" sz="1600" dirty="0" smtClean="0"/>
              <a:t>Güney yamaçlarda</a:t>
            </a:r>
            <a:r>
              <a:rPr lang="tr-TR" sz="1600" dirty="0"/>
              <a:t> </a:t>
            </a:r>
            <a:r>
              <a:rPr lang="tr-TR" sz="1600" dirty="0" smtClean="0"/>
              <a:t>tarım</a:t>
            </a:r>
            <a:r>
              <a:rPr lang="tr-TR" sz="1600" dirty="0"/>
              <a:t> </a:t>
            </a:r>
            <a:r>
              <a:rPr lang="tr-TR" sz="1600" dirty="0" smtClean="0"/>
              <a:t>üst sınırının daha</a:t>
            </a:r>
            <a:r>
              <a:rPr lang="tr-TR" sz="1600" dirty="0"/>
              <a:t> </a:t>
            </a:r>
            <a:r>
              <a:rPr lang="tr-TR" sz="1600" dirty="0" smtClean="0"/>
              <a:t>yüksek</a:t>
            </a:r>
            <a:r>
              <a:rPr lang="tr-TR" sz="1600" dirty="0"/>
              <a:t> </a:t>
            </a:r>
            <a:r>
              <a:rPr lang="tr-TR" sz="1600" dirty="0" smtClean="0"/>
              <a:t>olması</a:t>
            </a:r>
            <a:endParaRPr lang="tr-TR" sz="1600" dirty="0"/>
          </a:p>
          <a:p>
            <a:pPr marL="342900" indent="-342900">
              <a:buAutoNum type="alphaUcParenR"/>
            </a:pPr>
            <a:r>
              <a:rPr lang="tr-TR" sz="1600" dirty="0" smtClean="0"/>
              <a:t>Kuzey yamaçlarda</a:t>
            </a:r>
            <a:r>
              <a:rPr lang="tr-TR" sz="1600" dirty="0"/>
              <a:t> </a:t>
            </a:r>
            <a:r>
              <a:rPr lang="tr-TR" sz="1600" dirty="0" smtClean="0"/>
              <a:t>tarım</a:t>
            </a:r>
            <a:r>
              <a:rPr lang="tr-TR" sz="1600" dirty="0"/>
              <a:t> </a:t>
            </a:r>
            <a:r>
              <a:rPr lang="tr-TR" sz="1600" dirty="0" smtClean="0"/>
              <a:t>ürünlerinin</a:t>
            </a:r>
            <a:r>
              <a:rPr lang="tr-TR" sz="1600" dirty="0"/>
              <a:t> </a:t>
            </a:r>
            <a:r>
              <a:rPr lang="tr-TR" sz="1600" dirty="0" smtClean="0"/>
              <a:t>olgunlaşma süresinin daha uzun olması</a:t>
            </a:r>
          </a:p>
          <a:p>
            <a:pPr marL="342900" indent="-342900">
              <a:buAutoNum type="alphaUcParenR"/>
            </a:pPr>
            <a:r>
              <a:rPr lang="tr-TR" sz="1600" dirty="0" smtClean="0"/>
              <a:t>Güney yamaçlarda</a:t>
            </a:r>
            <a:r>
              <a:rPr lang="tr-TR" sz="1600" dirty="0"/>
              <a:t> </a:t>
            </a:r>
            <a:r>
              <a:rPr lang="tr-TR" sz="1600" dirty="0" smtClean="0"/>
              <a:t>yer </a:t>
            </a:r>
            <a:r>
              <a:rPr lang="tr-TR" sz="1600" dirty="0"/>
              <a:t>altı su </a:t>
            </a:r>
            <a:r>
              <a:rPr lang="tr-TR" sz="1600" dirty="0" smtClean="0"/>
              <a:t>kaynaklarının daha</a:t>
            </a:r>
            <a:r>
              <a:rPr lang="tr-TR" sz="1600" dirty="0"/>
              <a:t> </a:t>
            </a:r>
            <a:r>
              <a:rPr lang="tr-TR" sz="1600" dirty="0" smtClean="0"/>
              <a:t>fazla</a:t>
            </a:r>
            <a:r>
              <a:rPr lang="tr-TR" sz="1600" dirty="0"/>
              <a:t> </a:t>
            </a:r>
            <a:r>
              <a:rPr lang="tr-TR" sz="1600" dirty="0" smtClean="0"/>
              <a:t>olması</a:t>
            </a:r>
            <a:endParaRPr lang="tr-TR" sz="1600" dirty="0"/>
          </a:p>
          <a:p>
            <a:pPr marL="342900" indent="-342900">
              <a:buAutoNum type="alphaUcParenR"/>
            </a:pPr>
            <a:r>
              <a:rPr lang="tr-TR" sz="1600" dirty="0" smtClean="0"/>
              <a:t>Kuzey yamaçlarda</a:t>
            </a:r>
            <a:r>
              <a:rPr lang="tr-TR" sz="1600" dirty="0"/>
              <a:t> </a:t>
            </a:r>
            <a:r>
              <a:rPr lang="tr-TR" sz="1600" dirty="0" smtClean="0"/>
              <a:t>kalıcı</a:t>
            </a:r>
            <a:r>
              <a:rPr lang="tr-TR" sz="1600" dirty="0"/>
              <a:t> </a:t>
            </a:r>
            <a:r>
              <a:rPr lang="tr-TR" sz="1600" dirty="0" smtClean="0"/>
              <a:t>kar sınırının daha</a:t>
            </a:r>
            <a:r>
              <a:rPr lang="tr-TR" sz="1600" dirty="0"/>
              <a:t> </a:t>
            </a:r>
            <a:r>
              <a:rPr lang="tr-TR" sz="1600" dirty="0" smtClean="0"/>
              <a:t>alçak</a:t>
            </a:r>
            <a:r>
              <a:rPr lang="tr-TR" sz="1600" dirty="0"/>
              <a:t> </a:t>
            </a:r>
            <a:r>
              <a:rPr lang="tr-TR" sz="1600" dirty="0" smtClean="0"/>
              <a:t>olması</a:t>
            </a:r>
            <a:endParaRPr lang="tr-TR" sz="1600" dirty="0"/>
          </a:p>
          <a:p>
            <a:pPr marL="342900" indent="-342900">
              <a:buAutoNum type="alphaUcParenR"/>
            </a:pPr>
            <a:r>
              <a:rPr lang="tr-TR" sz="1600" dirty="0" smtClean="0"/>
              <a:t>Güney yamaçlarda</a:t>
            </a:r>
            <a:r>
              <a:rPr lang="tr-TR" sz="1600" dirty="0"/>
              <a:t> </a:t>
            </a:r>
            <a:r>
              <a:rPr lang="tr-TR" sz="1600" dirty="0" smtClean="0"/>
              <a:t>sıcaklığın</a:t>
            </a:r>
            <a:r>
              <a:rPr lang="tr-TR" sz="1600" dirty="0"/>
              <a:t> </a:t>
            </a:r>
            <a:r>
              <a:rPr lang="tr-TR" sz="1600" dirty="0" smtClean="0"/>
              <a:t>daha</a:t>
            </a:r>
            <a:r>
              <a:rPr lang="tr-TR" sz="1600" dirty="0"/>
              <a:t> </a:t>
            </a:r>
            <a:r>
              <a:rPr lang="tr-TR" sz="1600" dirty="0" smtClean="0"/>
              <a:t>yüksek</a:t>
            </a:r>
            <a:r>
              <a:rPr lang="tr-TR" sz="1600" dirty="0"/>
              <a:t> </a:t>
            </a:r>
            <a:r>
              <a:rPr lang="tr-TR" sz="1600" dirty="0" smtClean="0"/>
              <a:t>olması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41982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073" y="5034846"/>
            <a:ext cx="2366324" cy="137095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954" y="1872757"/>
            <a:ext cx="690365" cy="69036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40" y="3151816"/>
            <a:ext cx="3466705" cy="1851201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136" y="1503631"/>
            <a:ext cx="3466705" cy="1851201"/>
          </a:xfrm>
          <a:prstGeom prst="rect">
            <a:avLst/>
          </a:prstGeom>
        </p:spPr>
      </p:pic>
      <p:sp>
        <p:nvSpPr>
          <p:cNvPr id="11" name="Metin kutusu 10"/>
          <p:cNvSpPr txBox="1"/>
          <p:nvPr>
            <p:custDataLst>
              <p:tags r:id="rId1"/>
            </p:custDataLst>
          </p:nvPr>
        </p:nvSpPr>
        <p:spPr>
          <a:xfrm>
            <a:off x="2155823" y="219784"/>
            <a:ext cx="4681346" cy="37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806" b="1" dirty="0">
                <a:solidFill>
                  <a:srgbClr val="C00000"/>
                </a:solidFill>
              </a:rPr>
              <a:t>Enlem (Paralel)’</a:t>
            </a:r>
            <a:r>
              <a:rPr lang="tr-TR" sz="1806" b="1" dirty="0" err="1">
                <a:solidFill>
                  <a:srgbClr val="C00000"/>
                </a:solidFill>
              </a:rPr>
              <a:t>lerin</a:t>
            </a:r>
            <a:r>
              <a:rPr lang="tr-TR" sz="1806" b="1" dirty="0">
                <a:solidFill>
                  <a:srgbClr val="C00000"/>
                </a:solidFill>
              </a:rPr>
              <a:t> Türkiye Üzerindeki Etkileri</a:t>
            </a:r>
          </a:p>
        </p:txBody>
      </p:sp>
      <p:sp>
        <p:nvSpPr>
          <p:cNvPr id="12" name="Metin kutusu 11"/>
          <p:cNvSpPr txBox="1"/>
          <p:nvPr>
            <p:custDataLst>
              <p:tags r:id="rId2"/>
            </p:custDataLst>
          </p:nvPr>
        </p:nvSpPr>
        <p:spPr>
          <a:xfrm>
            <a:off x="1602756" y="1292749"/>
            <a:ext cx="2485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8044" indent="-258044">
              <a:buAutoNum type="arabicPeriod"/>
            </a:pPr>
            <a:r>
              <a:rPr lang="tr-TR" sz="1400" b="1" dirty="0" smtClean="0">
                <a:solidFill>
                  <a:srgbClr val="C00000"/>
                </a:solidFill>
              </a:rPr>
              <a:t>Güneş Işınlarının Geliş Açısı</a:t>
            </a:r>
            <a:endParaRPr lang="tr-TR" sz="1400" b="1" dirty="0">
              <a:solidFill>
                <a:srgbClr val="C00000"/>
              </a:solidFill>
            </a:endParaRPr>
          </a:p>
          <a:p>
            <a:pPr marL="258044" indent="-258044">
              <a:buAutoNum type="arabicPeriod"/>
            </a:pPr>
            <a:endParaRPr lang="tr-TR" sz="1400" b="1" dirty="0">
              <a:solidFill>
                <a:srgbClr val="C00000"/>
              </a:solidFill>
            </a:endParaRPr>
          </a:p>
        </p:txBody>
      </p:sp>
      <p:cxnSp>
        <p:nvCxnSpPr>
          <p:cNvPr id="13" name="Düz Ok Bağlayıcısı 12"/>
          <p:cNvCxnSpPr/>
          <p:nvPr/>
        </p:nvCxnSpPr>
        <p:spPr>
          <a:xfrm flipV="1">
            <a:off x="2192704" y="2060411"/>
            <a:ext cx="0" cy="8488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/>
          <p:nvPr/>
        </p:nvCxnSpPr>
        <p:spPr>
          <a:xfrm>
            <a:off x="3481427" y="2058502"/>
            <a:ext cx="0" cy="9303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etin kutusu 14"/>
          <p:cNvSpPr txBox="1"/>
          <p:nvPr>
            <p:custDataLst>
              <p:tags r:id="rId3"/>
            </p:custDataLst>
          </p:nvPr>
        </p:nvSpPr>
        <p:spPr>
          <a:xfrm>
            <a:off x="1904468" y="1809844"/>
            <a:ext cx="599844" cy="248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16" b="1" dirty="0"/>
              <a:t>Küçülür</a:t>
            </a:r>
          </a:p>
        </p:txBody>
      </p:sp>
      <p:sp>
        <p:nvSpPr>
          <p:cNvPr id="16" name="Metin kutusu 15"/>
          <p:cNvSpPr txBox="1"/>
          <p:nvPr>
            <p:custDataLst>
              <p:tags r:id="rId4"/>
            </p:custDataLst>
          </p:nvPr>
        </p:nvSpPr>
        <p:spPr>
          <a:xfrm>
            <a:off x="3227992" y="2987575"/>
            <a:ext cx="506870" cy="248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16" b="1" dirty="0"/>
              <a:t>Büyür</a:t>
            </a:r>
          </a:p>
        </p:txBody>
      </p:sp>
      <p:sp>
        <p:nvSpPr>
          <p:cNvPr id="17" name="Metin kutusu 16"/>
          <p:cNvSpPr txBox="1"/>
          <p:nvPr>
            <p:custDataLst>
              <p:tags r:id="rId5"/>
            </p:custDataLst>
          </p:nvPr>
        </p:nvSpPr>
        <p:spPr>
          <a:xfrm>
            <a:off x="1744500" y="3131467"/>
            <a:ext cx="1661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>
                <a:solidFill>
                  <a:srgbClr val="C00000"/>
                </a:solidFill>
              </a:rPr>
              <a:t>2. Ortalama Sıcaklık</a:t>
            </a:r>
          </a:p>
          <a:p>
            <a:endParaRPr lang="tr-TR" sz="1400" b="1" dirty="0">
              <a:solidFill>
                <a:srgbClr val="C00000"/>
              </a:solidFill>
            </a:endParaRPr>
          </a:p>
        </p:txBody>
      </p:sp>
      <p:cxnSp>
        <p:nvCxnSpPr>
          <p:cNvPr id="18" name="Düz Ok Bağlayıcısı 17"/>
          <p:cNvCxnSpPr/>
          <p:nvPr/>
        </p:nvCxnSpPr>
        <p:spPr>
          <a:xfrm flipV="1">
            <a:off x="2188958" y="3686211"/>
            <a:ext cx="0" cy="8488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Düz Ok Bağlayıcısı 18"/>
          <p:cNvCxnSpPr/>
          <p:nvPr/>
        </p:nvCxnSpPr>
        <p:spPr>
          <a:xfrm>
            <a:off x="3505982" y="3633073"/>
            <a:ext cx="0" cy="9303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etin kutusu 19"/>
          <p:cNvSpPr txBox="1"/>
          <p:nvPr>
            <p:custDataLst>
              <p:tags r:id="rId6"/>
            </p:custDataLst>
          </p:nvPr>
        </p:nvSpPr>
        <p:spPr>
          <a:xfrm>
            <a:off x="1954535" y="3464154"/>
            <a:ext cx="980165" cy="24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16" b="1" dirty="0"/>
              <a:t>Azalır</a:t>
            </a:r>
          </a:p>
        </p:txBody>
      </p:sp>
      <p:sp>
        <p:nvSpPr>
          <p:cNvPr id="21" name="Metin kutusu 20"/>
          <p:cNvSpPr txBox="1"/>
          <p:nvPr>
            <p:custDataLst>
              <p:tags r:id="rId7"/>
            </p:custDataLst>
          </p:nvPr>
        </p:nvSpPr>
        <p:spPr>
          <a:xfrm>
            <a:off x="3273386" y="4583786"/>
            <a:ext cx="465192" cy="248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16" b="1" dirty="0"/>
              <a:t>Artar</a:t>
            </a:r>
          </a:p>
        </p:txBody>
      </p:sp>
      <p:sp>
        <p:nvSpPr>
          <p:cNvPr id="23" name="Metin kutusu 22"/>
          <p:cNvSpPr txBox="1"/>
          <p:nvPr>
            <p:custDataLst>
              <p:tags r:id="rId8"/>
            </p:custDataLst>
          </p:nvPr>
        </p:nvSpPr>
        <p:spPr>
          <a:xfrm>
            <a:off x="1651196" y="5348891"/>
            <a:ext cx="1706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3533" indent="-193533">
              <a:buFont typeface="Wingdings" panose="05000000000000000000" pitchFamily="2" charset="2"/>
              <a:buChar char="v"/>
            </a:pPr>
            <a:r>
              <a:rPr lang="tr-TR" sz="1400" b="1" dirty="0">
                <a:solidFill>
                  <a:srgbClr val="C00000"/>
                </a:solidFill>
              </a:rPr>
              <a:t>Enlem </a:t>
            </a:r>
            <a:r>
              <a:rPr lang="tr-TR" sz="1400" b="1" dirty="0" err="1">
                <a:solidFill>
                  <a:srgbClr val="C00000"/>
                </a:solidFill>
              </a:rPr>
              <a:t>terselmesi</a:t>
            </a:r>
            <a:endParaRPr lang="tr-TR" sz="1400" b="1" dirty="0">
              <a:solidFill>
                <a:srgbClr val="C00000"/>
              </a:solidFill>
            </a:endParaRPr>
          </a:p>
        </p:txBody>
      </p:sp>
      <p:sp>
        <p:nvSpPr>
          <p:cNvPr id="24" name="Metin kutusu 23"/>
          <p:cNvSpPr txBox="1"/>
          <p:nvPr>
            <p:custDataLst>
              <p:tags r:id="rId9"/>
            </p:custDataLst>
          </p:nvPr>
        </p:nvSpPr>
        <p:spPr>
          <a:xfrm>
            <a:off x="5694591" y="1291986"/>
            <a:ext cx="1240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>
                <a:solidFill>
                  <a:srgbClr val="C00000"/>
                </a:solidFill>
              </a:rPr>
              <a:t>3. Bakı</a:t>
            </a:r>
            <a:r>
              <a:rPr lang="tr-TR" sz="1400" b="1" dirty="0"/>
              <a:t>/</a:t>
            </a:r>
            <a:r>
              <a:rPr lang="tr-TR" sz="1400" b="1" dirty="0">
                <a:solidFill>
                  <a:schemeClr val="accent1">
                    <a:lumMod val="50000"/>
                  </a:schemeClr>
                </a:solidFill>
              </a:rPr>
              <a:t>Güney</a:t>
            </a:r>
          </a:p>
        </p:txBody>
      </p:sp>
      <p:pic>
        <p:nvPicPr>
          <p:cNvPr id="25" name="Resim 2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417" y="2512071"/>
            <a:ext cx="1007574" cy="1007574"/>
          </a:xfrm>
          <a:prstGeom prst="rect">
            <a:avLst/>
          </a:prstGeom>
        </p:spPr>
      </p:pic>
      <p:cxnSp>
        <p:nvCxnSpPr>
          <p:cNvPr id="26" name="Düz Ok Bağlayıcısı 25"/>
          <p:cNvCxnSpPr/>
          <p:nvPr/>
        </p:nvCxnSpPr>
        <p:spPr>
          <a:xfrm flipH="1" flipV="1">
            <a:off x="6477805" y="2364164"/>
            <a:ext cx="2" cy="6751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Metin kutusu 26"/>
          <p:cNvSpPr txBox="1"/>
          <p:nvPr>
            <p:custDataLst>
              <p:tags r:id="rId10"/>
            </p:custDataLst>
          </p:nvPr>
        </p:nvSpPr>
        <p:spPr>
          <a:xfrm flipH="1">
            <a:off x="6477805" y="2282502"/>
            <a:ext cx="726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Bakı</a:t>
            </a:r>
          </a:p>
        </p:txBody>
      </p:sp>
      <p:sp>
        <p:nvSpPr>
          <p:cNvPr id="28" name="Metin kutusu 27"/>
          <p:cNvSpPr txBox="1"/>
          <p:nvPr>
            <p:custDataLst>
              <p:tags r:id="rId11"/>
            </p:custDataLst>
          </p:nvPr>
        </p:nvSpPr>
        <p:spPr>
          <a:xfrm>
            <a:off x="5588191" y="3647439"/>
            <a:ext cx="1709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>
                <a:solidFill>
                  <a:srgbClr val="C00000"/>
                </a:solidFill>
              </a:rPr>
              <a:t>4. Gölge Yönü</a:t>
            </a:r>
            <a:r>
              <a:rPr lang="tr-TR" sz="1400" b="1" dirty="0"/>
              <a:t>/</a:t>
            </a:r>
            <a:r>
              <a:rPr lang="tr-TR" sz="1400" b="1" dirty="0">
                <a:solidFill>
                  <a:schemeClr val="accent1">
                    <a:lumMod val="50000"/>
                  </a:schemeClr>
                </a:solidFill>
              </a:rPr>
              <a:t>Kuzey</a:t>
            </a:r>
          </a:p>
        </p:txBody>
      </p:sp>
      <p:pic>
        <p:nvPicPr>
          <p:cNvPr id="29" name="Resim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128" y="4790455"/>
            <a:ext cx="1041909" cy="1041909"/>
          </a:xfrm>
          <a:prstGeom prst="rect">
            <a:avLst/>
          </a:prstGeom>
        </p:spPr>
      </p:pic>
      <p:cxnSp>
        <p:nvCxnSpPr>
          <p:cNvPr id="30" name="Düz Ok Bağlayıcısı 29"/>
          <p:cNvCxnSpPr/>
          <p:nvPr/>
        </p:nvCxnSpPr>
        <p:spPr>
          <a:xfrm flipV="1">
            <a:off x="6582111" y="3955216"/>
            <a:ext cx="0" cy="3996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Metin kutusu 30"/>
          <p:cNvSpPr txBox="1"/>
          <p:nvPr>
            <p:custDataLst>
              <p:tags r:id="rId12"/>
            </p:custDataLst>
          </p:nvPr>
        </p:nvSpPr>
        <p:spPr>
          <a:xfrm>
            <a:off x="6623059" y="4093390"/>
            <a:ext cx="607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Gölge</a:t>
            </a: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492" y="4260927"/>
            <a:ext cx="894189" cy="975479"/>
          </a:xfrm>
          <a:prstGeom prst="rect">
            <a:avLst/>
          </a:prstGeom>
        </p:spPr>
      </p:pic>
      <p:pic>
        <p:nvPicPr>
          <p:cNvPr id="33" name="Resim 3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705" y="1207974"/>
            <a:ext cx="3466705" cy="185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8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  <p:bldP spid="20" grpId="0"/>
      <p:bldP spid="21" grpId="0"/>
      <p:bldP spid="23" grpId="0"/>
      <p:bldP spid="24" grpId="0"/>
      <p:bldP spid="27" grpId="0"/>
      <p:bldP spid="28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982" y="3483964"/>
            <a:ext cx="3466705" cy="185120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982" y="1550726"/>
            <a:ext cx="3466705" cy="185120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84" y="3318836"/>
            <a:ext cx="3466705" cy="185120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5" y="1438767"/>
            <a:ext cx="3466705" cy="185120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533" y="1345520"/>
            <a:ext cx="3561823" cy="2009019"/>
          </a:xfrm>
          <a:prstGeom prst="rect">
            <a:avLst/>
          </a:prstGeom>
        </p:spPr>
      </p:pic>
      <p:sp>
        <p:nvSpPr>
          <p:cNvPr id="9" name="Metin kutusu 8"/>
          <p:cNvSpPr txBox="1"/>
          <p:nvPr>
            <p:custDataLst>
              <p:tags r:id="rId1"/>
            </p:custDataLst>
          </p:nvPr>
        </p:nvSpPr>
        <p:spPr>
          <a:xfrm>
            <a:off x="549257" y="1475621"/>
            <a:ext cx="1392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C00000"/>
                </a:solidFill>
              </a:rPr>
              <a:t>5. Gölge Boyu</a:t>
            </a:r>
          </a:p>
        </p:txBody>
      </p:sp>
      <p:cxnSp>
        <p:nvCxnSpPr>
          <p:cNvPr id="10" name="Düz Ok Bağlayıcısı 9"/>
          <p:cNvCxnSpPr/>
          <p:nvPr/>
        </p:nvCxnSpPr>
        <p:spPr>
          <a:xfrm flipV="1">
            <a:off x="1171254" y="2009869"/>
            <a:ext cx="0" cy="8488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/>
          <p:nvPr/>
        </p:nvCxnSpPr>
        <p:spPr>
          <a:xfrm>
            <a:off x="2221591" y="2002452"/>
            <a:ext cx="0" cy="9303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/>
          <p:cNvSpPr txBox="1"/>
          <p:nvPr>
            <p:custDataLst>
              <p:tags r:id="rId2"/>
            </p:custDataLst>
          </p:nvPr>
        </p:nvSpPr>
        <p:spPr>
          <a:xfrm>
            <a:off x="949367" y="1790956"/>
            <a:ext cx="469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Uzar</a:t>
            </a:r>
          </a:p>
        </p:txBody>
      </p:sp>
      <p:sp>
        <p:nvSpPr>
          <p:cNvPr id="13" name="Metin kutusu 12"/>
          <p:cNvSpPr txBox="1"/>
          <p:nvPr>
            <p:custDataLst>
              <p:tags r:id="rId3"/>
            </p:custDataLst>
          </p:nvPr>
        </p:nvSpPr>
        <p:spPr>
          <a:xfrm>
            <a:off x="1948856" y="2878135"/>
            <a:ext cx="555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Kısalır</a:t>
            </a:r>
          </a:p>
        </p:txBody>
      </p:sp>
      <p:cxnSp>
        <p:nvCxnSpPr>
          <p:cNvPr id="14" name="Dirsek Bağlayıcısı 13"/>
          <p:cNvCxnSpPr/>
          <p:nvPr>
            <p:custDataLst>
              <p:tags r:id="rId4"/>
            </p:custDataLst>
          </p:nvPr>
        </p:nvCxnSpPr>
        <p:spPr>
          <a:xfrm flipV="1">
            <a:off x="2509076" y="2180964"/>
            <a:ext cx="1050337" cy="14767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Dirsek Bağlayıcısı 14"/>
          <p:cNvCxnSpPr/>
          <p:nvPr>
            <p:custDataLst>
              <p:tags r:id="rId5"/>
            </p:custDataLst>
          </p:nvPr>
        </p:nvCxnSpPr>
        <p:spPr>
          <a:xfrm>
            <a:off x="2509076" y="2563657"/>
            <a:ext cx="1050337" cy="10901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Metin kutusu 15"/>
          <p:cNvSpPr txBox="1"/>
          <p:nvPr>
            <p:custDataLst>
              <p:tags r:id="rId6"/>
            </p:custDataLst>
          </p:nvPr>
        </p:nvSpPr>
        <p:spPr>
          <a:xfrm>
            <a:off x="3563903" y="2039968"/>
            <a:ext cx="11440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>
                <a:solidFill>
                  <a:schemeClr val="tx2">
                    <a:lumMod val="50000"/>
                  </a:schemeClr>
                </a:solidFill>
              </a:rPr>
              <a:t>En Uzun</a:t>
            </a:r>
            <a:r>
              <a:rPr lang="tr-TR" sz="1200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tr-TR" sz="1200" b="1" dirty="0">
                <a:solidFill>
                  <a:srgbClr val="C00000"/>
                </a:solidFill>
              </a:rPr>
              <a:t>Sinop</a:t>
            </a:r>
          </a:p>
        </p:txBody>
      </p:sp>
      <p:sp>
        <p:nvSpPr>
          <p:cNvPr id="17" name="Metin kutusu 16"/>
          <p:cNvSpPr txBox="1"/>
          <p:nvPr>
            <p:custDataLst>
              <p:tags r:id="rId7"/>
            </p:custDataLst>
          </p:nvPr>
        </p:nvSpPr>
        <p:spPr>
          <a:xfrm>
            <a:off x="3565568" y="2563656"/>
            <a:ext cx="1071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>
                <a:solidFill>
                  <a:schemeClr val="tx2">
                    <a:lumMod val="50000"/>
                  </a:schemeClr>
                </a:solidFill>
              </a:rPr>
              <a:t>En Kısa</a:t>
            </a:r>
            <a:r>
              <a:rPr lang="tr-TR" sz="1200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tr-TR" sz="1200" b="1" dirty="0">
                <a:solidFill>
                  <a:srgbClr val="C00000"/>
                </a:solidFill>
              </a:rPr>
              <a:t>Hatay</a:t>
            </a:r>
          </a:p>
        </p:txBody>
      </p:sp>
      <p:sp>
        <p:nvSpPr>
          <p:cNvPr id="18" name="Metin kutusu 17"/>
          <p:cNvSpPr txBox="1"/>
          <p:nvPr>
            <p:custDataLst>
              <p:tags r:id="rId8"/>
            </p:custDataLst>
          </p:nvPr>
        </p:nvSpPr>
        <p:spPr>
          <a:xfrm>
            <a:off x="780962" y="3377376"/>
            <a:ext cx="1124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>
                <a:solidFill>
                  <a:srgbClr val="C00000"/>
                </a:solidFill>
              </a:rPr>
              <a:t>6. Yer çekimi</a:t>
            </a:r>
          </a:p>
        </p:txBody>
      </p:sp>
      <p:cxnSp>
        <p:nvCxnSpPr>
          <p:cNvPr id="19" name="Düz Ok Bağlayıcısı 18"/>
          <p:cNvCxnSpPr/>
          <p:nvPr/>
        </p:nvCxnSpPr>
        <p:spPr>
          <a:xfrm flipV="1">
            <a:off x="1208793" y="3834651"/>
            <a:ext cx="0" cy="9676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Düz Ok Bağlayıcısı 19"/>
          <p:cNvCxnSpPr/>
          <p:nvPr/>
        </p:nvCxnSpPr>
        <p:spPr>
          <a:xfrm>
            <a:off x="2259131" y="3980835"/>
            <a:ext cx="0" cy="9303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etin kutusu 20"/>
          <p:cNvSpPr txBox="1"/>
          <p:nvPr>
            <p:custDataLst>
              <p:tags r:id="rId9"/>
            </p:custDataLst>
          </p:nvPr>
        </p:nvSpPr>
        <p:spPr>
          <a:xfrm>
            <a:off x="980388" y="3643898"/>
            <a:ext cx="503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Artar</a:t>
            </a:r>
          </a:p>
        </p:txBody>
      </p:sp>
      <p:sp>
        <p:nvSpPr>
          <p:cNvPr id="22" name="Metin kutusu 21"/>
          <p:cNvSpPr txBox="1"/>
          <p:nvPr>
            <p:custDataLst>
              <p:tags r:id="rId10"/>
            </p:custDataLst>
          </p:nvPr>
        </p:nvSpPr>
        <p:spPr>
          <a:xfrm>
            <a:off x="2001630" y="4893038"/>
            <a:ext cx="529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Azalır</a:t>
            </a:r>
          </a:p>
        </p:txBody>
      </p:sp>
      <p:sp>
        <p:nvSpPr>
          <p:cNvPr id="23" name="Metin kutusu 22"/>
          <p:cNvSpPr txBox="1"/>
          <p:nvPr>
            <p:custDataLst>
              <p:tags r:id="rId11"/>
            </p:custDataLst>
          </p:nvPr>
        </p:nvSpPr>
        <p:spPr>
          <a:xfrm>
            <a:off x="5353640" y="1550726"/>
            <a:ext cx="1182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>
                <a:solidFill>
                  <a:srgbClr val="C00000"/>
                </a:solidFill>
              </a:rPr>
              <a:t>7. Çizgisel Hız</a:t>
            </a:r>
          </a:p>
        </p:txBody>
      </p:sp>
      <p:cxnSp>
        <p:nvCxnSpPr>
          <p:cNvPr id="24" name="Düz Ok Bağlayıcısı 23"/>
          <p:cNvCxnSpPr/>
          <p:nvPr/>
        </p:nvCxnSpPr>
        <p:spPr>
          <a:xfrm flipH="1" flipV="1">
            <a:off x="5554260" y="2180964"/>
            <a:ext cx="6791" cy="9970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Düz Ok Bağlayıcısı 24"/>
          <p:cNvCxnSpPr/>
          <p:nvPr/>
        </p:nvCxnSpPr>
        <p:spPr>
          <a:xfrm flipH="1">
            <a:off x="6635480" y="2183725"/>
            <a:ext cx="1" cy="10044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Metin kutusu 25"/>
          <p:cNvSpPr txBox="1"/>
          <p:nvPr>
            <p:custDataLst>
              <p:tags r:id="rId12"/>
            </p:custDataLst>
          </p:nvPr>
        </p:nvSpPr>
        <p:spPr>
          <a:xfrm>
            <a:off x="5260053" y="1940540"/>
            <a:ext cx="529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Azalır</a:t>
            </a:r>
          </a:p>
        </p:txBody>
      </p:sp>
      <p:sp>
        <p:nvSpPr>
          <p:cNvPr id="27" name="Metin kutusu 26"/>
          <p:cNvSpPr txBox="1"/>
          <p:nvPr>
            <p:custDataLst>
              <p:tags r:id="rId13"/>
            </p:custDataLst>
          </p:nvPr>
        </p:nvSpPr>
        <p:spPr>
          <a:xfrm>
            <a:off x="6439674" y="3153965"/>
            <a:ext cx="503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Artar</a:t>
            </a:r>
          </a:p>
        </p:txBody>
      </p:sp>
      <p:sp>
        <p:nvSpPr>
          <p:cNvPr id="28" name="Metin kutusu 27"/>
          <p:cNvSpPr txBox="1"/>
          <p:nvPr>
            <p:custDataLst>
              <p:tags r:id="rId14"/>
            </p:custDataLst>
          </p:nvPr>
        </p:nvSpPr>
        <p:spPr>
          <a:xfrm>
            <a:off x="5387096" y="3574724"/>
            <a:ext cx="10638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>
                <a:solidFill>
                  <a:srgbClr val="C00000"/>
                </a:solidFill>
              </a:rPr>
              <a:t>8. Rüzgarlar</a:t>
            </a:r>
          </a:p>
        </p:txBody>
      </p:sp>
      <p:sp>
        <p:nvSpPr>
          <p:cNvPr id="29" name="Metin kutusu 28"/>
          <p:cNvSpPr txBox="1"/>
          <p:nvPr>
            <p:custDataLst>
              <p:tags r:id="rId15"/>
            </p:custDataLst>
          </p:nvPr>
        </p:nvSpPr>
        <p:spPr>
          <a:xfrm>
            <a:off x="6194039" y="3812300"/>
            <a:ext cx="559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Soğuk</a:t>
            </a:r>
          </a:p>
        </p:txBody>
      </p:sp>
      <p:sp>
        <p:nvSpPr>
          <p:cNvPr id="30" name="Metin kutusu 29"/>
          <p:cNvSpPr txBox="1"/>
          <p:nvPr>
            <p:custDataLst>
              <p:tags r:id="rId16"/>
            </p:custDataLst>
          </p:nvPr>
        </p:nvSpPr>
        <p:spPr>
          <a:xfrm>
            <a:off x="6224335" y="4979128"/>
            <a:ext cx="499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Sıcak</a:t>
            </a:r>
          </a:p>
        </p:txBody>
      </p:sp>
      <p:cxnSp>
        <p:nvCxnSpPr>
          <p:cNvPr id="31" name="Düz Ok Bağlayıcısı 30"/>
          <p:cNvCxnSpPr/>
          <p:nvPr/>
        </p:nvCxnSpPr>
        <p:spPr>
          <a:xfrm>
            <a:off x="6473923" y="4031155"/>
            <a:ext cx="0" cy="288703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Düz Ok Bağlayıcısı 31"/>
          <p:cNvCxnSpPr/>
          <p:nvPr/>
        </p:nvCxnSpPr>
        <p:spPr>
          <a:xfrm flipV="1">
            <a:off x="6524147" y="4630003"/>
            <a:ext cx="0" cy="3931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Metin kutusu 32"/>
          <p:cNvSpPr txBox="1"/>
          <p:nvPr>
            <p:custDataLst>
              <p:tags r:id="rId17"/>
            </p:custDataLst>
          </p:nvPr>
        </p:nvSpPr>
        <p:spPr>
          <a:xfrm>
            <a:off x="2504586" y="2294805"/>
            <a:ext cx="91307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tr-TR" sz="1200" b="1" dirty="0"/>
              <a:t>Gölge Boyu</a:t>
            </a:r>
          </a:p>
        </p:txBody>
      </p:sp>
    </p:spTree>
    <p:extLst>
      <p:ext uri="{BB962C8B-B14F-4D97-AF65-F5344CB8AC3E}">
        <p14:creationId xmlns:p14="http://schemas.microsoft.com/office/powerpoint/2010/main" val="16934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  <p:bldP spid="18" grpId="0"/>
      <p:bldP spid="21" grpId="0"/>
      <p:bldP spid="22" grpId="0"/>
      <p:bldP spid="23" grpId="0"/>
      <p:bldP spid="26" grpId="0"/>
      <p:bldP spid="27" grpId="0"/>
      <p:bldP spid="28" grpId="0"/>
      <p:bldP spid="29" grpId="0"/>
      <p:bldP spid="30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47" y="3657394"/>
            <a:ext cx="3466705" cy="185120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07" y="1712631"/>
            <a:ext cx="3466705" cy="185120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867" y="3116335"/>
            <a:ext cx="454028" cy="29369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843" y="2266036"/>
            <a:ext cx="437486" cy="28299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116" y="2635215"/>
            <a:ext cx="454028" cy="293699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286" y="3015096"/>
            <a:ext cx="129725" cy="173189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147" y="2621729"/>
            <a:ext cx="129725" cy="17318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002" y="2320940"/>
            <a:ext cx="129725" cy="173189"/>
          </a:xfrm>
          <a:prstGeom prst="rect">
            <a:avLst/>
          </a:prstGeom>
        </p:spPr>
      </p:pic>
      <p:sp>
        <p:nvSpPr>
          <p:cNvPr id="12" name="Metin kutusu 11"/>
          <p:cNvSpPr txBox="1"/>
          <p:nvPr>
            <p:custDataLst>
              <p:tags r:id="rId1"/>
            </p:custDataLst>
          </p:nvPr>
        </p:nvSpPr>
        <p:spPr>
          <a:xfrm>
            <a:off x="573507" y="1511962"/>
            <a:ext cx="3530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>
                <a:solidFill>
                  <a:srgbClr val="C00000"/>
                </a:solidFill>
              </a:rPr>
              <a:t>9. Güneş Işınlarını Atmosferde Tutulma Oranı</a:t>
            </a:r>
          </a:p>
        </p:txBody>
      </p:sp>
      <p:cxnSp>
        <p:nvCxnSpPr>
          <p:cNvPr id="13" name="Düz Ok Bağlayıcısı 12"/>
          <p:cNvCxnSpPr/>
          <p:nvPr/>
        </p:nvCxnSpPr>
        <p:spPr>
          <a:xfrm flipV="1">
            <a:off x="1473641" y="2153965"/>
            <a:ext cx="0" cy="8488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/>
          <p:nvPr/>
        </p:nvCxnSpPr>
        <p:spPr>
          <a:xfrm>
            <a:off x="2523978" y="2146548"/>
            <a:ext cx="0" cy="9303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etin kutusu 14"/>
          <p:cNvSpPr txBox="1"/>
          <p:nvPr>
            <p:custDataLst>
              <p:tags r:id="rId2"/>
            </p:custDataLst>
          </p:nvPr>
        </p:nvSpPr>
        <p:spPr>
          <a:xfrm>
            <a:off x="1221937" y="1853260"/>
            <a:ext cx="503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Artar</a:t>
            </a:r>
          </a:p>
        </p:txBody>
      </p:sp>
      <p:sp>
        <p:nvSpPr>
          <p:cNvPr id="16" name="Metin kutusu 15"/>
          <p:cNvSpPr txBox="1"/>
          <p:nvPr>
            <p:custDataLst>
              <p:tags r:id="rId3"/>
            </p:custDataLst>
          </p:nvPr>
        </p:nvSpPr>
        <p:spPr>
          <a:xfrm>
            <a:off x="2266477" y="3042549"/>
            <a:ext cx="529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Azalır</a:t>
            </a:r>
          </a:p>
        </p:txBody>
      </p:sp>
      <p:sp>
        <p:nvSpPr>
          <p:cNvPr id="17" name="Metin kutusu 16"/>
          <p:cNvSpPr txBox="1"/>
          <p:nvPr>
            <p:custDataLst>
              <p:tags r:id="rId4"/>
            </p:custDataLst>
          </p:nvPr>
        </p:nvSpPr>
        <p:spPr>
          <a:xfrm>
            <a:off x="964318" y="3743053"/>
            <a:ext cx="1522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>
                <a:solidFill>
                  <a:srgbClr val="C00000"/>
                </a:solidFill>
              </a:rPr>
              <a:t>10. Tuzluluk Oranı</a:t>
            </a:r>
          </a:p>
        </p:txBody>
      </p:sp>
      <p:cxnSp>
        <p:nvCxnSpPr>
          <p:cNvPr id="18" name="Düz Ok Bağlayıcısı 17"/>
          <p:cNvCxnSpPr/>
          <p:nvPr/>
        </p:nvCxnSpPr>
        <p:spPr>
          <a:xfrm flipV="1">
            <a:off x="1473641" y="4201276"/>
            <a:ext cx="0" cy="8488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Düz Ok Bağlayıcısı 18"/>
          <p:cNvCxnSpPr/>
          <p:nvPr/>
        </p:nvCxnSpPr>
        <p:spPr>
          <a:xfrm>
            <a:off x="2523978" y="4193859"/>
            <a:ext cx="0" cy="9303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etin kutusu 19"/>
          <p:cNvSpPr txBox="1"/>
          <p:nvPr>
            <p:custDataLst>
              <p:tags r:id="rId5"/>
            </p:custDataLst>
          </p:nvPr>
        </p:nvSpPr>
        <p:spPr>
          <a:xfrm>
            <a:off x="1237927" y="3965577"/>
            <a:ext cx="529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Azalır</a:t>
            </a:r>
          </a:p>
        </p:txBody>
      </p:sp>
      <p:sp>
        <p:nvSpPr>
          <p:cNvPr id="21" name="Metin kutusu 20"/>
          <p:cNvSpPr txBox="1"/>
          <p:nvPr>
            <p:custDataLst>
              <p:tags r:id="rId6"/>
            </p:custDataLst>
          </p:nvPr>
        </p:nvSpPr>
        <p:spPr>
          <a:xfrm>
            <a:off x="2288264" y="5075336"/>
            <a:ext cx="503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Artar</a:t>
            </a:r>
          </a:p>
        </p:txBody>
      </p:sp>
      <p:sp>
        <p:nvSpPr>
          <p:cNvPr id="22" name="Metin kutusu 21"/>
          <p:cNvSpPr txBox="1"/>
          <p:nvPr>
            <p:custDataLst>
              <p:tags r:id="rId7"/>
            </p:custDataLst>
          </p:nvPr>
        </p:nvSpPr>
        <p:spPr>
          <a:xfrm>
            <a:off x="5201409" y="1513671"/>
            <a:ext cx="16814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>
                <a:solidFill>
                  <a:srgbClr val="C00000"/>
                </a:solidFill>
              </a:rPr>
              <a:t>11. Orman Üst Sınırı</a:t>
            </a:r>
          </a:p>
        </p:txBody>
      </p:sp>
      <p:cxnSp>
        <p:nvCxnSpPr>
          <p:cNvPr id="23" name="Düz Ok Bağlayıcısı 22"/>
          <p:cNvCxnSpPr/>
          <p:nvPr/>
        </p:nvCxnSpPr>
        <p:spPr>
          <a:xfrm flipV="1">
            <a:off x="6007844" y="2205910"/>
            <a:ext cx="0" cy="8488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Düz Ok Bağlayıcısı 23"/>
          <p:cNvCxnSpPr/>
          <p:nvPr/>
        </p:nvCxnSpPr>
        <p:spPr>
          <a:xfrm>
            <a:off x="7132231" y="2506699"/>
            <a:ext cx="0" cy="9303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Metin kutusu 24"/>
          <p:cNvSpPr txBox="1"/>
          <p:nvPr>
            <p:custDataLst>
              <p:tags r:id="rId8"/>
            </p:custDataLst>
          </p:nvPr>
        </p:nvSpPr>
        <p:spPr>
          <a:xfrm>
            <a:off x="5693139" y="1901685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Düşer</a:t>
            </a:r>
          </a:p>
        </p:txBody>
      </p:sp>
      <p:sp>
        <p:nvSpPr>
          <p:cNvPr id="26" name="Metin kutusu 25"/>
          <p:cNvSpPr txBox="1"/>
          <p:nvPr>
            <p:custDataLst>
              <p:tags r:id="rId9"/>
            </p:custDataLst>
          </p:nvPr>
        </p:nvSpPr>
        <p:spPr>
          <a:xfrm>
            <a:off x="6821135" y="3425332"/>
            <a:ext cx="663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Yükselir</a:t>
            </a:r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769" y="3201837"/>
            <a:ext cx="4234603" cy="4234603"/>
          </a:xfrm>
          <a:prstGeom prst="rect">
            <a:avLst/>
          </a:prstGeom>
        </p:spPr>
      </p:pic>
      <p:sp>
        <p:nvSpPr>
          <p:cNvPr id="28" name="Metin kutusu 27"/>
          <p:cNvSpPr txBox="1"/>
          <p:nvPr>
            <p:custDataLst>
              <p:tags r:id="rId10"/>
            </p:custDataLst>
          </p:nvPr>
        </p:nvSpPr>
        <p:spPr>
          <a:xfrm rot="168747">
            <a:off x="5008933" y="4131629"/>
            <a:ext cx="2021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3533" indent="-193533">
              <a:buFont typeface="Wingdings" panose="05000000000000000000" pitchFamily="2" charset="2"/>
              <a:buChar char="v"/>
            </a:pPr>
            <a:r>
              <a:rPr lang="tr-TR" sz="1200" b="1" dirty="0">
                <a:solidFill>
                  <a:srgbClr val="C00000"/>
                </a:solidFill>
              </a:rPr>
              <a:t>Orman alt sınırı nem ve yağış koşullarına göre değişir. </a:t>
            </a:r>
          </a:p>
          <a:p>
            <a:pPr marL="193533" indent="-193533">
              <a:buFont typeface="Wingdings" panose="05000000000000000000" pitchFamily="2" charset="2"/>
              <a:buChar char="v"/>
            </a:pPr>
            <a:r>
              <a:rPr lang="tr-TR" sz="1200" b="1" dirty="0">
                <a:solidFill>
                  <a:srgbClr val="C00000"/>
                </a:solidFill>
              </a:rPr>
              <a:t>Orman alt sınırının en düşük olduğu bölge  Karadeniz’dir.</a:t>
            </a:r>
          </a:p>
        </p:txBody>
      </p:sp>
      <p:pic>
        <p:nvPicPr>
          <p:cNvPr id="29" name="Resim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626" y="1545259"/>
            <a:ext cx="4296665" cy="229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85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  <p:bldP spid="21" grpId="0"/>
      <p:bldP spid="22" grpId="0"/>
      <p:bldP spid="25" grpId="0"/>
      <p:bldP spid="26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729" y="3586574"/>
            <a:ext cx="4681627" cy="249996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72" y="2138519"/>
            <a:ext cx="437486" cy="28299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103" y="2149294"/>
            <a:ext cx="437486" cy="28299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376" y="2563446"/>
            <a:ext cx="454028" cy="293699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26" y="2999593"/>
            <a:ext cx="454028" cy="293699"/>
          </a:xfrm>
          <a:prstGeom prst="rect">
            <a:avLst/>
          </a:prstGeom>
        </p:spPr>
      </p:pic>
      <p:cxnSp>
        <p:nvCxnSpPr>
          <p:cNvPr id="9" name="Düz Ok Bağlayıcısı 8"/>
          <p:cNvCxnSpPr/>
          <p:nvPr/>
        </p:nvCxnSpPr>
        <p:spPr>
          <a:xfrm flipV="1">
            <a:off x="1643060" y="1937010"/>
            <a:ext cx="0" cy="8488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>
            <a:off x="2738931" y="2591582"/>
            <a:ext cx="0" cy="9303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831" y="2928167"/>
            <a:ext cx="203309" cy="173447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122" y="2525967"/>
            <a:ext cx="235419" cy="200842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00" y="2234100"/>
            <a:ext cx="214752" cy="183210"/>
          </a:xfrm>
          <a:prstGeom prst="rect">
            <a:avLst/>
          </a:prstGeom>
        </p:spPr>
      </p:pic>
      <p:sp>
        <p:nvSpPr>
          <p:cNvPr id="14" name="Metin kutusu 13"/>
          <p:cNvSpPr txBox="1"/>
          <p:nvPr>
            <p:custDataLst>
              <p:tags r:id="rId1"/>
            </p:custDataLst>
          </p:nvPr>
        </p:nvSpPr>
        <p:spPr>
          <a:xfrm>
            <a:off x="1378145" y="1692332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Düşer</a:t>
            </a:r>
          </a:p>
        </p:txBody>
      </p:sp>
      <p:sp>
        <p:nvSpPr>
          <p:cNvPr id="15" name="Metin kutusu 14"/>
          <p:cNvSpPr txBox="1"/>
          <p:nvPr>
            <p:custDataLst>
              <p:tags r:id="rId2"/>
            </p:custDataLst>
          </p:nvPr>
        </p:nvSpPr>
        <p:spPr>
          <a:xfrm>
            <a:off x="2463154" y="3505254"/>
            <a:ext cx="663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Yükselir</a:t>
            </a:r>
          </a:p>
        </p:txBody>
      </p:sp>
      <p:sp>
        <p:nvSpPr>
          <p:cNvPr id="16" name="Metin kutusu 15"/>
          <p:cNvSpPr txBox="1"/>
          <p:nvPr>
            <p:custDataLst>
              <p:tags r:id="rId3"/>
            </p:custDataLst>
          </p:nvPr>
        </p:nvSpPr>
        <p:spPr>
          <a:xfrm>
            <a:off x="496216" y="1434712"/>
            <a:ext cx="1840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>
                <a:solidFill>
                  <a:srgbClr val="C00000"/>
                </a:solidFill>
              </a:rPr>
              <a:t>12. Yerleşme Üst Sınırı</a:t>
            </a:r>
          </a:p>
        </p:txBody>
      </p:sp>
      <p:sp>
        <p:nvSpPr>
          <p:cNvPr id="17" name="Metin kutusu 16"/>
          <p:cNvSpPr txBox="1"/>
          <p:nvPr>
            <p:custDataLst>
              <p:tags r:id="rId4"/>
            </p:custDataLst>
          </p:nvPr>
        </p:nvSpPr>
        <p:spPr>
          <a:xfrm>
            <a:off x="4870078" y="1462139"/>
            <a:ext cx="1582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>
                <a:solidFill>
                  <a:srgbClr val="C00000"/>
                </a:solidFill>
              </a:rPr>
              <a:t>13. Tarım Üst Sınırı</a:t>
            </a:r>
          </a:p>
        </p:txBody>
      </p:sp>
      <p:cxnSp>
        <p:nvCxnSpPr>
          <p:cNvPr id="18" name="Düz Ok Bağlayıcısı 17"/>
          <p:cNvCxnSpPr/>
          <p:nvPr/>
        </p:nvCxnSpPr>
        <p:spPr>
          <a:xfrm flipV="1">
            <a:off x="5341920" y="2131615"/>
            <a:ext cx="0" cy="8488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Düz Ok Bağlayıcısı 18"/>
          <p:cNvCxnSpPr/>
          <p:nvPr/>
        </p:nvCxnSpPr>
        <p:spPr>
          <a:xfrm>
            <a:off x="6786845" y="2221982"/>
            <a:ext cx="2506" cy="8556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etin kutusu 19"/>
          <p:cNvSpPr txBox="1"/>
          <p:nvPr>
            <p:custDataLst>
              <p:tags r:id="rId5"/>
            </p:custDataLst>
          </p:nvPr>
        </p:nvSpPr>
        <p:spPr>
          <a:xfrm>
            <a:off x="5124281" y="1805069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Düşer</a:t>
            </a:r>
          </a:p>
        </p:txBody>
      </p:sp>
      <p:sp>
        <p:nvSpPr>
          <p:cNvPr id="21" name="Metin kutusu 20"/>
          <p:cNvSpPr txBox="1"/>
          <p:nvPr>
            <p:custDataLst>
              <p:tags r:id="rId6"/>
            </p:custDataLst>
          </p:nvPr>
        </p:nvSpPr>
        <p:spPr>
          <a:xfrm>
            <a:off x="6485764" y="3129324"/>
            <a:ext cx="663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Yükselir</a:t>
            </a:r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389" y="3001853"/>
            <a:ext cx="454028" cy="293699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389" y="2471621"/>
            <a:ext cx="454028" cy="293699"/>
          </a:xfrm>
          <a:prstGeom prst="rect">
            <a:avLst/>
          </a:prstGeom>
        </p:spPr>
      </p:pic>
      <p:sp>
        <p:nvSpPr>
          <p:cNvPr id="24" name="Metin kutusu 23"/>
          <p:cNvSpPr txBox="1"/>
          <p:nvPr>
            <p:custDataLst>
              <p:tags r:id="rId7"/>
            </p:custDataLst>
          </p:nvPr>
        </p:nvSpPr>
        <p:spPr>
          <a:xfrm>
            <a:off x="496216" y="3839902"/>
            <a:ext cx="1379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>
                <a:solidFill>
                  <a:srgbClr val="C00000"/>
                </a:solidFill>
              </a:rPr>
              <a:t>14. Kar Alt Sınırı</a:t>
            </a:r>
          </a:p>
        </p:txBody>
      </p:sp>
      <p:pic>
        <p:nvPicPr>
          <p:cNvPr id="25" name="Resim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609" y="5171609"/>
            <a:ext cx="699034" cy="373159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491" y="4778964"/>
            <a:ext cx="609146" cy="325174"/>
          </a:xfrm>
          <a:prstGeom prst="rect">
            <a:avLst/>
          </a:prstGeom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912" y="4359517"/>
            <a:ext cx="633409" cy="338127"/>
          </a:xfrm>
          <a:prstGeom prst="rect">
            <a:avLst/>
          </a:prstGeom>
        </p:spPr>
      </p:pic>
      <p:cxnSp>
        <p:nvCxnSpPr>
          <p:cNvPr id="28" name="Düz Ok Bağlayıcısı 27"/>
          <p:cNvCxnSpPr/>
          <p:nvPr/>
        </p:nvCxnSpPr>
        <p:spPr>
          <a:xfrm flipV="1">
            <a:off x="1598134" y="4287084"/>
            <a:ext cx="0" cy="10142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Düz Ok Bağlayıcısı 28"/>
          <p:cNvCxnSpPr/>
          <p:nvPr/>
        </p:nvCxnSpPr>
        <p:spPr>
          <a:xfrm>
            <a:off x="2709056" y="4662035"/>
            <a:ext cx="6791" cy="10305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Metin kutusu 29"/>
          <p:cNvSpPr txBox="1"/>
          <p:nvPr>
            <p:custDataLst>
              <p:tags r:id="rId8"/>
            </p:custDataLst>
          </p:nvPr>
        </p:nvSpPr>
        <p:spPr>
          <a:xfrm>
            <a:off x="1288566" y="4036115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Düşer</a:t>
            </a:r>
          </a:p>
        </p:txBody>
      </p:sp>
      <p:sp>
        <p:nvSpPr>
          <p:cNvPr id="31" name="Metin kutusu 30"/>
          <p:cNvSpPr txBox="1"/>
          <p:nvPr>
            <p:custDataLst>
              <p:tags r:id="rId9"/>
            </p:custDataLst>
          </p:nvPr>
        </p:nvSpPr>
        <p:spPr>
          <a:xfrm>
            <a:off x="2422589" y="5670194"/>
            <a:ext cx="663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Yükselir</a:t>
            </a:r>
          </a:p>
        </p:txBody>
      </p:sp>
      <p:sp>
        <p:nvSpPr>
          <p:cNvPr id="32" name="Metin kutusu 31"/>
          <p:cNvSpPr txBox="1"/>
          <p:nvPr>
            <p:custDataLst>
              <p:tags r:id="rId10"/>
            </p:custDataLst>
          </p:nvPr>
        </p:nvSpPr>
        <p:spPr>
          <a:xfrm>
            <a:off x="4556743" y="4382692"/>
            <a:ext cx="153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93533" indent="-193533">
              <a:buFont typeface="Wingdings" panose="05000000000000000000" pitchFamily="2" charset="2"/>
              <a:buChar char="v"/>
            </a:pPr>
            <a:r>
              <a:rPr lang="tr-TR" sz="1200" b="1" dirty="0"/>
              <a:t>Kar </a:t>
            </a:r>
            <a:r>
              <a:rPr lang="tr-TR" sz="1200" b="1" dirty="0">
                <a:solidFill>
                  <a:schemeClr val="accent1">
                    <a:lumMod val="50000"/>
                  </a:schemeClr>
                </a:solidFill>
              </a:rPr>
              <a:t>alt</a:t>
            </a:r>
            <a:r>
              <a:rPr lang="tr-TR" sz="1200" b="1" dirty="0"/>
              <a:t> sınırı </a:t>
            </a:r>
          </a:p>
          <a:p>
            <a:pPr marL="193533" indent="-193533">
              <a:buFont typeface="Wingdings" panose="05000000000000000000" pitchFamily="2" charset="2"/>
              <a:buChar char="v"/>
            </a:pPr>
            <a:r>
              <a:rPr lang="tr-TR" sz="1200" b="1" dirty="0"/>
              <a:t>Orman </a:t>
            </a:r>
            <a:r>
              <a:rPr lang="tr-TR" sz="1200" b="1" dirty="0">
                <a:solidFill>
                  <a:srgbClr val="C00000"/>
                </a:solidFill>
              </a:rPr>
              <a:t>üst</a:t>
            </a:r>
            <a:r>
              <a:rPr lang="tr-TR" sz="1200" b="1" dirty="0"/>
              <a:t> sınırı</a:t>
            </a:r>
          </a:p>
          <a:p>
            <a:pPr marL="193533" indent="-193533">
              <a:buFont typeface="Wingdings" panose="05000000000000000000" pitchFamily="2" charset="2"/>
              <a:buChar char="v"/>
            </a:pPr>
            <a:r>
              <a:rPr lang="tr-TR" sz="1200" b="1" dirty="0"/>
              <a:t>Yerleşme </a:t>
            </a:r>
            <a:r>
              <a:rPr lang="tr-TR" sz="1200" b="1" dirty="0">
                <a:solidFill>
                  <a:srgbClr val="C00000"/>
                </a:solidFill>
              </a:rPr>
              <a:t>üst</a:t>
            </a:r>
            <a:r>
              <a:rPr lang="tr-TR" sz="1200" b="1" dirty="0"/>
              <a:t> sınırı</a:t>
            </a:r>
          </a:p>
          <a:p>
            <a:pPr marL="193533" indent="-193533">
              <a:buFont typeface="Wingdings" panose="05000000000000000000" pitchFamily="2" charset="2"/>
              <a:buChar char="v"/>
            </a:pPr>
            <a:r>
              <a:rPr lang="tr-TR" sz="1200" b="1" dirty="0"/>
              <a:t>Tarım</a:t>
            </a:r>
            <a:r>
              <a:rPr lang="tr-TR" sz="1200" b="1" dirty="0">
                <a:solidFill>
                  <a:srgbClr val="C00000"/>
                </a:solidFill>
              </a:rPr>
              <a:t> üst </a:t>
            </a:r>
            <a:r>
              <a:rPr lang="tr-TR" sz="1200" b="1" dirty="0"/>
              <a:t>sınır </a:t>
            </a:r>
          </a:p>
        </p:txBody>
      </p:sp>
      <p:sp>
        <p:nvSpPr>
          <p:cNvPr id="33" name="Sağ Ayraç 32"/>
          <p:cNvSpPr/>
          <p:nvPr>
            <p:custDataLst>
              <p:tags r:id="rId11"/>
            </p:custDataLst>
          </p:nvPr>
        </p:nvSpPr>
        <p:spPr>
          <a:xfrm>
            <a:off x="5931568" y="4382692"/>
            <a:ext cx="346644" cy="1064938"/>
          </a:xfrm>
          <a:prstGeom prst="rightBrac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sz="1016"/>
          </a:p>
        </p:txBody>
      </p:sp>
      <p:sp>
        <p:nvSpPr>
          <p:cNvPr id="34" name="Metin kutusu 33"/>
          <p:cNvSpPr txBox="1"/>
          <p:nvPr>
            <p:custDataLst>
              <p:tags r:id="rId12"/>
            </p:custDataLst>
          </p:nvPr>
        </p:nvSpPr>
        <p:spPr>
          <a:xfrm>
            <a:off x="6567565" y="4750147"/>
            <a:ext cx="2325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>
                <a:solidFill>
                  <a:srgbClr val="C00000"/>
                </a:solidFill>
              </a:rPr>
              <a:t>Enlemle ilgili (Matematik Konum)</a:t>
            </a:r>
          </a:p>
          <a:p>
            <a:endParaRPr lang="tr-TR" sz="1200" b="1" dirty="0">
              <a:solidFill>
                <a:srgbClr val="C00000"/>
              </a:solidFill>
            </a:endParaRPr>
          </a:p>
        </p:txBody>
      </p:sp>
      <p:sp>
        <p:nvSpPr>
          <p:cNvPr id="35" name="Metin kutusu 34"/>
          <p:cNvSpPr txBox="1"/>
          <p:nvPr>
            <p:custDataLst>
              <p:tags r:id="rId13"/>
            </p:custDataLst>
          </p:nvPr>
        </p:nvSpPr>
        <p:spPr>
          <a:xfrm>
            <a:off x="6220532" y="5099809"/>
            <a:ext cx="1981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/>
              <a:t>Tersi (zıttı) ise özel konumla </a:t>
            </a:r>
          </a:p>
          <a:p>
            <a:r>
              <a:rPr lang="tr-TR" sz="1200" b="1" dirty="0"/>
              <a:t>ilgilidir!</a:t>
            </a:r>
          </a:p>
        </p:txBody>
      </p:sp>
      <p:sp>
        <p:nvSpPr>
          <p:cNvPr id="36" name="Yukarı Bükülü Ok 35"/>
          <p:cNvSpPr/>
          <p:nvPr>
            <p:custDataLst>
              <p:tags r:id="rId14"/>
            </p:custDataLst>
          </p:nvPr>
        </p:nvSpPr>
        <p:spPr>
          <a:xfrm>
            <a:off x="5468983" y="5544768"/>
            <a:ext cx="1244483" cy="411894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37" name="Resim 3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905" y="2907777"/>
            <a:ext cx="251417" cy="188563"/>
          </a:xfrm>
          <a:prstGeom prst="rect">
            <a:avLst/>
          </a:prstGeom>
        </p:spPr>
      </p:pic>
      <p:pic>
        <p:nvPicPr>
          <p:cNvPr id="38" name="Resim 3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069" y="2451718"/>
            <a:ext cx="251417" cy="188563"/>
          </a:xfrm>
          <a:prstGeom prst="rect">
            <a:avLst/>
          </a:prstGeom>
        </p:spPr>
      </p:pic>
      <p:pic>
        <p:nvPicPr>
          <p:cNvPr id="39" name="Resim 3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506" y="2187146"/>
            <a:ext cx="251417" cy="188563"/>
          </a:xfrm>
          <a:prstGeom prst="rect">
            <a:avLst/>
          </a:prstGeom>
        </p:spPr>
      </p:pic>
      <p:pic>
        <p:nvPicPr>
          <p:cNvPr id="40" name="Resim 3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62" y="1341180"/>
            <a:ext cx="4736264" cy="2529139"/>
          </a:xfrm>
          <a:prstGeom prst="rect">
            <a:avLst/>
          </a:prstGeom>
        </p:spPr>
      </p:pic>
      <p:pic>
        <p:nvPicPr>
          <p:cNvPr id="41" name="Resim 4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500" y="1293372"/>
            <a:ext cx="4433464" cy="249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7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20" grpId="0"/>
      <p:bldP spid="21" grpId="0"/>
      <p:bldP spid="24" grpId="0"/>
      <p:bldP spid="30" grpId="0"/>
      <p:bldP spid="31" grpId="0"/>
      <p:bldP spid="32" grpId="0"/>
      <p:bldP spid="33" grpId="0" animBg="1"/>
      <p:bldP spid="34" grpId="0"/>
      <p:bldP spid="35" grpId="0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086" y="4394175"/>
            <a:ext cx="3876626" cy="224595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77" y="2334494"/>
            <a:ext cx="4499513" cy="2402715"/>
          </a:xfrm>
          <a:prstGeom prst="rect">
            <a:avLst/>
          </a:prstGeom>
        </p:spPr>
      </p:pic>
      <p:sp>
        <p:nvSpPr>
          <p:cNvPr id="7" name="Metin kutusu 6"/>
          <p:cNvSpPr txBox="1"/>
          <p:nvPr>
            <p:custDataLst>
              <p:tags r:id="rId1"/>
            </p:custDataLst>
          </p:nvPr>
        </p:nvSpPr>
        <p:spPr>
          <a:xfrm>
            <a:off x="437593" y="2559731"/>
            <a:ext cx="2068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>
                <a:solidFill>
                  <a:srgbClr val="C00000"/>
                </a:solidFill>
              </a:rPr>
              <a:t>16. İklim Sınıflandırılması</a:t>
            </a: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1969460" y="3353878"/>
            <a:ext cx="689253" cy="193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/>
          <p:cNvCxnSpPr/>
          <p:nvPr/>
        </p:nvCxnSpPr>
        <p:spPr>
          <a:xfrm flipH="1">
            <a:off x="5419198" y="3346091"/>
            <a:ext cx="706261" cy="2037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etin kutusu 9"/>
          <p:cNvSpPr txBox="1"/>
          <p:nvPr>
            <p:custDataLst>
              <p:tags r:id="rId2"/>
            </p:custDataLst>
          </p:nvPr>
        </p:nvSpPr>
        <p:spPr>
          <a:xfrm>
            <a:off x="412392" y="969659"/>
            <a:ext cx="1828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>
                <a:solidFill>
                  <a:srgbClr val="C00000"/>
                </a:solidFill>
              </a:rPr>
              <a:t>15. Grup ve Tan Süresi</a:t>
            </a:r>
          </a:p>
        </p:txBody>
      </p:sp>
      <p:cxnSp>
        <p:nvCxnSpPr>
          <p:cNvPr id="11" name="Düz Ok Bağlayıcısı 10"/>
          <p:cNvCxnSpPr/>
          <p:nvPr/>
        </p:nvCxnSpPr>
        <p:spPr>
          <a:xfrm flipV="1">
            <a:off x="3370990" y="1530912"/>
            <a:ext cx="0" cy="8217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/>
          <p:cNvCxnSpPr/>
          <p:nvPr/>
        </p:nvCxnSpPr>
        <p:spPr>
          <a:xfrm>
            <a:off x="4489237" y="1603350"/>
            <a:ext cx="0" cy="8668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etin kutusu 12"/>
          <p:cNvSpPr txBox="1"/>
          <p:nvPr>
            <p:custDataLst>
              <p:tags r:id="rId3"/>
            </p:custDataLst>
          </p:nvPr>
        </p:nvSpPr>
        <p:spPr>
          <a:xfrm>
            <a:off x="3136470" y="1277550"/>
            <a:ext cx="469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Uzar</a:t>
            </a:r>
          </a:p>
        </p:txBody>
      </p:sp>
      <p:sp>
        <p:nvSpPr>
          <p:cNvPr id="14" name="Metin kutusu 13"/>
          <p:cNvSpPr txBox="1"/>
          <p:nvPr>
            <p:custDataLst>
              <p:tags r:id="rId4"/>
            </p:custDataLst>
          </p:nvPr>
        </p:nvSpPr>
        <p:spPr>
          <a:xfrm>
            <a:off x="4228914" y="2412818"/>
            <a:ext cx="555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Kısalır</a:t>
            </a:r>
          </a:p>
        </p:txBody>
      </p:sp>
      <p:sp>
        <p:nvSpPr>
          <p:cNvPr id="16" name="Metin kutusu 15"/>
          <p:cNvSpPr txBox="1"/>
          <p:nvPr>
            <p:custDataLst>
              <p:tags r:id="rId5"/>
            </p:custDataLst>
          </p:nvPr>
        </p:nvSpPr>
        <p:spPr>
          <a:xfrm>
            <a:off x="2758698" y="4972631"/>
            <a:ext cx="2571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3533" indent="-193533">
              <a:buFont typeface="Wingdings" panose="05000000000000000000" pitchFamily="2" charset="2"/>
              <a:buChar char="v"/>
            </a:pPr>
            <a:r>
              <a:rPr lang="tr-TR" sz="1200" b="1" dirty="0">
                <a:solidFill>
                  <a:srgbClr val="C00000"/>
                </a:solidFill>
              </a:rPr>
              <a:t>Türkiye Orta Enlemlerde yer alır.</a:t>
            </a:r>
          </a:p>
          <a:p>
            <a:pPr marL="193533" indent="-193533">
              <a:buFont typeface="Wingdings" panose="05000000000000000000" pitchFamily="2" charset="2"/>
              <a:buChar char="v"/>
            </a:pPr>
            <a:r>
              <a:rPr lang="tr-TR" sz="1200" b="1" dirty="0">
                <a:solidFill>
                  <a:srgbClr val="C00000"/>
                </a:solidFill>
              </a:rPr>
              <a:t>Türkiye Ilıman </a:t>
            </a:r>
            <a:r>
              <a:rPr lang="tr-TR" sz="1200" b="1" dirty="0" err="1">
                <a:solidFill>
                  <a:srgbClr val="C00000"/>
                </a:solidFill>
              </a:rPr>
              <a:t>Kuşak’ta</a:t>
            </a:r>
            <a:r>
              <a:rPr lang="tr-TR" sz="1200" b="1" dirty="0">
                <a:solidFill>
                  <a:srgbClr val="C00000"/>
                </a:solidFill>
              </a:rPr>
              <a:t> yer alır.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387" y="2533604"/>
            <a:ext cx="2216138" cy="3136115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579" y="672392"/>
            <a:ext cx="4499513" cy="240271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43" y="2412818"/>
            <a:ext cx="2610481" cy="369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4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4974" y="615700"/>
            <a:ext cx="10545468" cy="5631220"/>
          </a:xfrm>
          <a:prstGeom prst="rect">
            <a:avLst/>
          </a:prstGeom>
        </p:spPr>
      </p:pic>
      <p:cxnSp>
        <p:nvCxnSpPr>
          <p:cNvPr id="5" name="Düz Ok Bağlayıcısı 4"/>
          <p:cNvCxnSpPr/>
          <p:nvPr/>
        </p:nvCxnSpPr>
        <p:spPr>
          <a:xfrm flipV="1">
            <a:off x="2133643" y="2481616"/>
            <a:ext cx="27176" cy="21217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/>
          <p:cNvSpPr txBox="1"/>
          <p:nvPr>
            <p:custDataLst>
              <p:tags r:id="rId1"/>
            </p:custDataLst>
          </p:nvPr>
        </p:nvSpPr>
        <p:spPr>
          <a:xfrm>
            <a:off x="1821385" y="2499245"/>
            <a:ext cx="369332" cy="210410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tr-TR" sz="1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Güneş Işınlarının geliş açısı</a:t>
            </a:r>
          </a:p>
        </p:txBody>
      </p:sp>
      <p:cxnSp>
        <p:nvCxnSpPr>
          <p:cNvPr id="7" name="Düz Ok Bağlayıcısı 6"/>
          <p:cNvCxnSpPr/>
          <p:nvPr/>
        </p:nvCxnSpPr>
        <p:spPr>
          <a:xfrm flipV="1">
            <a:off x="2476983" y="2481616"/>
            <a:ext cx="24234" cy="21337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>
            <p:custDataLst>
              <p:tags r:id="rId2"/>
            </p:custDataLst>
          </p:nvPr>
        </p:nvSpPr>
        <p:spPr>
          <a:xfrm>
            <a:off x="2160819" y="3233134"/>
            <a:ext cx="369332" cy="137954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tr-TR" sz="1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Ortalama sıcaklık</a:t>
            </a:r>
          </a:p>
        </p:txBody>
      </p:sp>
      <p:cxnSp>
        <p:nvCxnSpPr>
          <p:cNvPr id="9" name="Düz Ok Bağlayıcısı 8"/>
          <p:cNvCxnSpPr/>
          <p:nvPr/>
        </p:nvCxnSpPr>
        <p:spPr>
          <a:xfrm flipV="1">
            <a:off x="2815641" y="2481616"/>
            <a:ext cx="6872" cy="21118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etin kutusu 9"/>
          <p:cNvSpPr txBox="1"/>
          <p:nvPr>
            <p:custDataLst>
              <p:tags r:id="rId3"/>
            </p:custDataLst>
          </p:nvPr>
        </p:nvSpPr>
        <p:spPr>
          <a:xfrm>
            <a:off x="2484834" y="3413892"/>
            <a:ext cx="369332" cy="121764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tr-TR" sz="1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Yer çekim gücü</a:t>
            </a:r>
          </a:p>
        </p:txBody>
      </p:sp>
      <p:cxnSp>
        <p:nvCxnSpPr>
          <p:cNvPr id="11" name="Düz Ok Bağlayıcısı 10"/>
          <p:cNvCxnSpPr/>
          <p:nvPr/>
        </p:nvCxnSpPr>
        <p:spPr>
          <a:xfrm flipV="1">
            <a:off x="3583768" y="2481616"/>
            <a:ext cx="42320" cy="21051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/>
          <p:cNvSpPr txBox="1"/>
          <p:nvPr>
            <p:custDataLst>
              <p:tags r:id="rId4"/>
            </p:custDataLst>
          </p:nvPr>
        </p:nvSpPr>
        <p:spPr>
          <a:xfrm>
            <a:off x="3262588" y="3659040"/>
            <a:ext cx="369332" cy="92429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tr-TR" sz="1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Çizgisel hız</a:t>
            </a:r>
          </a:p>
        </p:txBody>
      </p:sp>
      <p:cxnSp>
        <p:nvCxnSpPr>
          <p:cNvPr id="13" name="Düz Ok Bağlayıcısı 12"/>
          <p:cNvCxnSpPr/>
          <p:nvPr/>
        </p:nvCxnSpPr>
        <p:spPr>
          <a:xfrm flipH="1" flipV="1">
            <a:off x="4020460" y="2481616"/>
            <a:ext cx="8490" cy="21217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etin kutusu 13"/>
          <p:cNvSpPr txBox="1"/>
          <p:nvPr>
            <p:custDataLst>
              <p:tags r:id="rId5"/>
            </p:custDataLst>
          </p:nvPr>
        </p:nvSpPr>
        <p:spPr>
          <a:xfrm>
            <a:off x="3664147" y="2263077"/>
            <a:ext cx="369332" cy="232371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tr-TR" sz="1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Güneş ısınlarının tutulma oranı</a:t>
            </a:r>
          </a:p>
        </p:txBody>
      </p:sp>
      <p:cxnSp>
        <p:nvCxnSpPr>
          <p:cNvPr id="15" name="Düz Ok Bağlayıcısı 14"/>
          <p:cNvCxnSpPr/>
          <p:nvPr/>
        </p:nvCxnSpPr>
        <p:spPr>
          <a:xfrm flipV="1">
            <a:off x="4322631" y="2481616"/>
            <a:ext cx="31295" cy="21051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etin kutusu 15"/>
          <p:cNvSpPr txBox="1"/>
          <p:nvPr>
            <p:custDataLst>
              <p:tags r:id="rId6"/>
            </p:custDataLst>
          </p:nvPr>
        </p:nvSpPr>
        <p:spPr>
          <a:xfrm>
            <a:off x="4009037" y="3435897"/>
            <a:ext cx="369332" cy="111985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tr-TR" sz="1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Tuzluluk oranı</a:t>
            </a:r>
          </a:p>
        </p:txBody>
      </p:sp>
      <p:cxnSp>
        <p:nvCxnSpPr>
          <p:cNvPr id="17" name="Düz Ok Bağlayıcısı 16"/>
          <p:cNvCxnSpPr/>
          <p:nvPr/>
        </p:nvCxnSpPr>
        <p:spPr>
          <a:xfrm flipH="1" flipV="1">
            <a:off x="5278355" y="2481617"/>
            <a:ext cx="23642" cy="21071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Resim 1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326" y="3385086"/>
            <a:ext cx="788078" cy="1102341"/>
          </a:xfrm>
          <a:prstGeom prst="rect">
            <a:avLst/>
          </a:prstGeom>
        </p:spPr>
      </p:pic>
      <p:sp>
        <p:nvSpPr>
          <p:cNvPr id="19" name="Metin kutusu 18"/>
          <p:cNvSpPr txBox="1"/>
          <p:nvPr>
            <p:custDataLst>
              <p:tags r:id="rId7"/>
            </p:custDataLst>
          </p:nvPr>
        </p:nvSpPr>
        <p:spPr>
          <a:xfrm>
            <a:off x="4497524" y="4346876"/>
            <a:ext cx="369332" cy="91627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tr-TR" sz="1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Bakı/Güney</a:t>
            </a:r>
          </a:p>
        </p:txBody>
      </p:sp>
      <p:sp>
        <p:nvSpPr>
          <p:cNvPr id="20" name="Metin kutusu 19"/>
          <p:cNvSpPr txBox="1"/>
          <p:nvPr>
            <p:custDataLst>
              <p:tags r:id="rId8"/>
            </p:custDataLst>
          </p:nvPr>
        </p:nvSpPr>
        <p:spPr>
          <a:xfrm>
            <a:off x="4508865" y="2488582"/>
            <a:ext cx="369332" cy="99482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tr-TR" sz="1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Gölge/Kuzey</a:t>
            </a:r>
          </a:p>
        </p:txBody>
      </p:sp>
      <p:sp>
        <p:nvSpPr>
          <p:cNvPr id="21" name="Metin kutusu 20"/>
          <p:cNvSpPr txBox="1"/>
          <p:nvPr>
            <p:custDataLst>
              <p:tags r:id="rId9"/>
            </p:custDataLst>
          </p:nvPr>
        </p:nvSpPr>
        <p:spPr>
          <a:xfrm>
            <a:off x="4980164" y="3665301"/>
            <a:ext cx="369332" cy="89704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tr-TR" sz="1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Gölge Boyu</a:t>
            </a:r>
          </a:p>
        </p:txBody>
      </p:sp>
      <p:cxnSp>
        <p:nvCxnSpPr>
          <p:cNvPr id="22" name="Düz Ok Bağlayıcısı 21"/>
          <p:cNvCxnSpPr/>
          <p:nvPr/>
        </p:nvCxnSpPr>
        <p:spPr>
          <a:xfrm flipV="1">
            <a:off x="5713543" y="2481617"/>
            <a:ext cx="4024" cy="21071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etin kutusu 22"/>
          <p:cNvSpPr txBox="1"/>
          <p:nvPr>
            <p:custDataLst>
              <p:tags r:id="rId10"/>
            </p:custDataLst>
          </p:nvPr>
        </p:nvSpPr>
        <p:spPr>
          <a:xfrm>
            <a:off x="5386189" y="2445958"/>
            <a:ext cx="369332" cy="217303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tr-TR" sz="1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Gece-Gündüz Süre Farklılığı</a:t>
            </a:r>
          </a:p>
        </p:txBody>
      </p:sp>
      <p:cxnSp>
        <p:nvCxnSpPr>
          <p:cNvPr id="24" name="Düz Ok Bağlayıcısı 23"/>
          <p:cNvCxnSpPr/>
          <p:nvPr/>
        </p:nvCxnSpPr>
        <p:spPr>
          <a:xfrm flipV="1">
            <a:off x="6028978" y="2481616"/>
            <a:ext cx="15450" cy="21017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Metin kutusu 24"/>
          <p:cNvSpPr txBox="1"/>
          <p:nvPr>
            <p:custDataLst>
              <p:tags r:id="rId11"/>
            </p:custDataLst>
          </p:nvPr>
        </p:nvSpPr>
        <p:spPr>
          <a:xfrm>
            <a:off x="5728264" y="3250768"/>
            <a:ext cx="369332" cy="136191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tr-TR" sz="1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Orman Üst Sınırı</a:t>
            </a:r>
          </a:p>
        </p:txBody>
      </p:sp>
      <p:cxnSp>
        <p:nvCxnSpPr>
          <p:cNvPr id="26" name="Düz Ok Bağlayıcısı 25"/>
          <p:cNvCxnSpPr/>
          <p:nvPr/>
        </p:nvCxnSpPr>
        <p:spPr>
          <a:xfrm flipV="1">
            <a:off x="6375158" y="2481616"/>
            <a:ext cx="13118" cy="21118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Metin kutusu 26"/>
          <p:cNvSpPr txBox="1"/>
          <p:nvPr>
            <p:custDataLst>
              <p:tags r:id="rId12"/>
            </p:custDataLst>
          </p:nvPr>
        </p:nvSpPr>
        <p:spPr>
          <a:xfrm>
            <a:off x="6071101" y="3055487"/>
            <a:ext cx="369332" cy="154786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tr-TR" sz="1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Yerleşme Üst Sınırı</a:t>
            </a:r>
          </a:p>
        </p:txBody>
      </p:sp>
      <p:cxnSp>
        <p:nvCxnSpPr>
          <p:cNvPr id="28" name="Düz Ok Bağlayıcısı 27"/>
          <p:cNvCxnSpPr/>
          <p:nvPr/>
        </p:nvCxnSpPr>
        <p:spPr>
          <a:xfrm flipV="1">
            <a:off x="6745705" y="2481616"/>
            <a:ext cx="17132" cy="21217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Metin kutusu 28"/>
          <p:cNvSpPr txBox="1"/>
          <p:nvPr>
            <p:custDataLst>
              <p:tags r:id="rId13"/>
            </p:custDataLst>
          </p:nvPr>
        </p:nvSpPr>
        <p:spPr>
          <a:xfrm>
            <a:off x="6470343" y="3284448"/>
            <a:ext cx="369332" cy="130901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tr-TR" sz="1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Tarım Üst Sınırı</a:t>
            </a:r>
          </a:p>
        </p:txBody>
      </p:sp>
      <p:cxnSp>
        <p:nvCxnSpPr>
          <p:cNvPr id="30" name="Düz Ok Bağlayıcısı 29"/>
          <p:cNvCxnSpPr/>
          <p:nvPr/>
        </p:nvCxnSpPr>
        <p:spPr>
          <a:xfrm flipH="1" flipV="1">
            <a:off x="7057964" y="2481616"/>
            <a:ext cx="888" cy="21217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Metin kutusu 30"/>
          <p:cNvSpPr txBox="1"/>
          <p:nvPr>
            <p:custDataLst>
              <p:tags r:id="rId14"/>
            </p:custDataLst>
          </p:nvPr>
        </p:nvSpPr>
        <p:spPr>
          <a:xfrm>
            <a:off x="6762544" y="3510241"/>
            <a:ext cx="369332" cy="103810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tr-TR" sz="1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Kar alt sınırı</a:t>
            </a:r>
          </a:p>
        </p:txBody>
      </p:sp>
      <p:cxnSp>
        <p:nvCxnSpPr>
          <p:cNvPr id="32" name="Düz Ok Bağlayıcısı 31"/>
          <p:cNvCxnSpPr/>
          <p:nvPr/>
        </p:nvCxnSpPr>
        <p:spPr>
          <a:xfrm flipV="1">
            <a:off x="3204412" y="2481616"/>
            <a:ext cx="0" cy="21217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Metin kutusu 32"/>
          <p:cNvSpPr txBox="1"/>
          <p:nvPr>
            <p:custDataLst>
              <p:tags r:id="rId15"/>
            </p:custDataLst>
          </p:nvPr>
        </p:nvSpPr>
        <p:spPr>
          <a:xfrm>
            <a:off x="2906694" y="3123137"/>
            <a:ext cx="369332" cy="150297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tr-TR" sz="1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Grup ve Tan süresi</a:t>
            </a:r>
          </a:p>
        </p:txBody>
      </p:sp>
      <p:sp>
        <p:nvSpPr>
          <p:cNvPr id="34" name="Metin kutusu 33"/>
          <p:cNvSpPr txBox="1"/>
          <p:nvPr>
            <p:custDataLst>
              <p:tags r:id="rId16"/>
            </p:custDataLst>
          </p:nvPr>
        </p:nvSpPr>
        <p:spPr>
          <a:xfrm>
            <a:off x="1951095" y="1744988"/>
            <a:ext cx="400110" cy="66107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tr-TR" sz="1400" b="1" dirty="0">
                <a:solidFill>
                  <a:schemeClr val="accent6">
                    <a:lumMod val="75000"/>
                  </a:schemeClr>
                </a:solidFill>
              </a:rPr>
              <a:t>Küçülür</a:t>
            </a:r>
          </a:p>
        </p:txBody>
      </p:sp>
      <p:sp>
        <p:nvSpPr>
          <p:cNvPr id="35" name="Metin kutusu 34"/>
          <p:cNvSpPr txBox="1"/>
          <p:nvPr>
            <p:custDataLst>
              <p:tags r:id="rId17"/>
            </p:custDataLst>
          </p:nvPr>
        </p:nvSpPr>
        <p:spPr>
          <a:xfrm>
            <a:off x="2285824" y="1899775"/>
            <a:ext cx="400110" cy="51321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tr-TR" sz="1400" b="1" dirty="0">
                <a:solidFill>
                  <a:schemeClr val="accent6">
                    <a:lumMod val="75000"/>
                  </a:schemeClr>
                </a:solidFill>
              </a:rPr>
              <a:t>Azalır</a:t>
            </a:r>
          </a:p>
        </p:txBody>
      </p:sp>
      <p:sp>
        <p:nvSpPr>
          <p:cNvPr id="36" name="Metin kutusu 35"/>
          <p:cNvSpPr txBox="1"/>
          <p:nvPr>
            <p:custDataLst>
              <p:tags r:id="rId18"/>
            </p:custDataLst>
          </p:nvPr>
        </p:nvSpPr>
        <p:spPr>
          <a:xfrm>
            <a:off x="2613880" y="1927537"/>
            <a:ext cx="400110" cy="4785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tr-TR" sz="1400" b="1" dirty="0">
                <a:solidFill>
                  <a:schemeClr val="accent6">
                    <a:lumMod val="75000"/>
                  </a:schemeClr>
                </a:solidFill>
              </a:rPr>
              <a:t>Artar</a:t>
            </a:r>
          </a:p>
        </p:txBody>
      </p:sp>
      <p:sp>
        <p:nvSpPr>
          <p:cNvPr id="37" name="Metin kutusu 36"/>
          <p:cNvSpPr txBox="1"/>
          <p:nvPr>
            <p:custDataLst>
              <p:tags r:id="rId19"/>
            </p:custDataLst>
          </p:nvPr>
        </p:nvSpPr>
        <p:spPr>
          <a:xfrm>
            <a:off x="3021271" y="1974684"/>
            <a:ext cx="400110" cy="43146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tr-TR" sz="1400" b="1" dirty="0">
                <a:solidFill>
                  <a:schemeClr val="accent6">
                    <a:lumMod val="75000"/>
                  </a:schemeClr>
                </a:solidFill>
              </a:rPr>
              <a:t>Uzar</a:t>
            </a:r>
          </a:p>
        </p:txBody>
      </p:sp>
      <p:sp>
        <p:nvSpPr>
          <p:cNvPr id="38" name="Metin kutusu 37"/>
          <p:cNvSpPr txBox="1"/>
          <p:nvPr>
            <p:custDataLst>
              <p:tags r:id="rId20"/>
            </p:custDataLst>
          </p:nvPr>
        </p:nvSpPr>
        <p:spPr>
          <a:xfrm>
            <a:off x="3453479" y="1882277"/>
            <a:ext cx="400110" cy="51321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tr-TR" sz="1400" b="1" dirty="0">
                <a:solidFill>
                  <a:schemeClr val="accent6">
                    <a:lumMod val="75000"/>
                  </a:schemeClr>
                </a:solidFill>
              </a:rPr>
              <a:t>Azalır</a:t>
            </a:r>
          </a:p>
        </p:txBody>
      </p:sp>
      <p:sp>
        <p:nvSpPr>
          <p:cNvPr id="39" name="Metin kutusu 38"/>
          <p:cNvSpPr txBox="1"/>
          <p:nvPr>
            <p:custDataLst>
              <p:tags r:id="rId21"/>
            </p:custDataLst>
          </p:nvPr>
        </p:nvSpPr>
        <p:spPr>
          <a:xfrm>
            <a:off x="3824843" y="1950495"/>
            <a:ext cx="400110" cy="4785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tr-TR" sz="1400" b="1" dirty="0">
                <a:solidFill>
                  <a:schemeClr val="accent6">
                    <a:lumMod val="75000"/>
                  </a:schemeClr>
                </a:solidFill>
              </a:rPr>
              <a:t>Artar</a:t>
            </a:r>
          </a:p>
        </p:txBody>
      </p:sp>
      <p:sp>
        <p:nvSpPr>
          <p:cNvPr id="40" name="Metin kutusu 39"/>
          <p:cNvSpPr txBox="1"/>
          <p:nvPr>
            <p:custDataLst>
              <p:tags r:id="rId22"/>
            </p:custDataLst>
          </p:nvPr>
        </p:nvSpPr>
        <p:spPr>
          <a:xfrm>
            <a:off x="4163975" y="1927397"/>
            <a:ext cx="400110" cy="51321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tr-TR" sz="1400" b="1" dirty="0">
                <a:solidFill>
                  <a:schemeClr val="accent6">
                    <a:lumMod val="75000"/>
                  </a:schemeClr>
                </a:solidFill>
              </a:rPr>
              <a:t>Azalır</a:t>
            </a:r>
          </a:p>
        </p:txBody>
      </p:sp>
      <p:sp>
        <p:nvSpPr>
          <p:cNvPr id="41" name="Metin kutusu 40"/>
          <p:cNvSpPr txBox="1"/>
          <p:nvPr>
            <p:custDataLst>
              <p:tags r:id="rId23"/>
            </p:custDataLst>
          </p:nvPr>
        </p:nvSpPr>
        <p:spPr>
          <a:xfrm>
            <a:off x="5097160" y="2012857"/>
            <a:ext cx="400110" cy="43146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tr-TR" sz="1400" b="1" dirty="0">
                <a:solidFill>
                  <a:schemeClr val="accent6">
                    <a:lumMod val="75000"/>
                  </a:schemeClr>
                </a:solidFill>
              </a:rPr>
              <a:t>Uzar</a:t>
            </a:r>
          </a:p>
        </p:txBody>
      </p:sp>
      <p:sp>
        <p:nvSpPr>
          <p:cNvPr id="42" name="Metin kutusu 41"/>
          <p:cNvSpPr txBox="1"/>
          <p:nvPr>
            <p:custDataLst>
              <p:tags r:id="rId24"/>
            </p:custDataLst>
          </p:nvPr>
        </p:nvSpPr>
        <p:spPr>
          <a:xfrm>
            <a:off x="5502470" y="2020929"/>
            <a:ext cx="400110" cy="4785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tr-TR" sz="1400" b="1" dirty="0">
                <a:solidFill>
                  <a:schemeClr val="accent6">
                    <a:lumMod val="75000"/>
                  </a:schemeClr>
                </a:solidFill>
              </a:rPr>
              <a:t>Artar</a:t>
            </a:r>
          </a:p>
        </p:txBody>
      </p:sp>
      <p:sp>
        <p:nvSpPr>
          <p:cNvPr id="43" name="Metin kutusu 42"/>
          <p:cNvSpPr txBox="1"/>
          <p:nvPr>
            <p:custDataLst>
              <p:tags r:id="rId25"/>
            </p:custDataLst>
          </p:nvPr>
        </p:nvSpPr>
        <p:spPr>
          <a:xfrm>
            <a:off x="5844373" y="1943534"/>
            <a:ext cx="400110" cy="52835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tr-TR" sz="1400" b="1" dirty="0">
                <a:solidFill>
                  <a:schemeClr val="accent6">
                    <a:lumMod val="75000"/>
                  </a:schemeClr>
                </a:solidFill>
              </a:rPr>
              <a:t>Düşer</a:t>
            </a:r>
          </a:p>
        </p:txBody>
      </p:sp>
      <p:sp>
        <p:nvSpPr>
          <p:cNvPr id="44" name="Metin kutusu 43"/>
          <p:cNvSpPr txBox="1"/>
          <p:nvPr>
            <p:custDataLst>
              <p:tags r:id="rId26"/>
            </p:custDataLst>
          </p:nvPr>
        </p:nvSpPr>
        <p:spPr>
          <a:xfrm>
            <a:off x="6575241" y="1960232"/>
            <a:ext cx="400110" cy="52835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tr-TR" sz="1400" b="1" dirty="0">
                <a:solidFill>
                  <a:schemeClr val="accent6">
                    <a:lumMod val="75000"/>
                  </a:schemeClr>
                </a:solidFill>
              </a:rPr>
              <a:t>Düşer</a:t>
            </a:r>
          </a:p>
        </p:txBody>
      </p:sp>
      <p:sp>
        <p:nvSpPr>
          <p:cNvPr id="45" name="Metin kutusu 44"/>
          <p:cNvSpPr txBox="1"/>
          <p:nvPr>
            <p:custDataLst>
              <p:tags r:id="rId27"/>
            </p:custDataLst>
          </p:nvPr>
        </p:nvSpPr>
        <p:spPr>
          <a:xfrm>
            <a:off x="6899754" y="1964830"/>
            <a:ext cx="400110" cy="52835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tr-TR" sz="1400" b="1" dirty="0">
                <a:solidFill>
                  <a:schemeClr val="accent6">
                    <a:lumMod val="75000"/>
                  </a:schemeClr>
                </a:solidFill>
              </a:rPr>
              <a:t>Düşer</a:t>
            </a:r>
          </a:p>
        </p:txBody>
      </p:sp>
      <p:sp>
        <p:nvSpPr>
          <p:cNvPr id="46" name="Metin kutusu 45"/>
          <p:cNvSpPr txBox="1"/>
          <p:nvPr>
            <p:custDataLst>
              <p:tags r:id="rId28"/>
            </p:custDataLst>
          </p:nvPr>
        </p:nvSpPr>
        <p:spPr>
          <a:xfrm>
            <a:off x="6212064" y="1977550"/>
            <a:ext cx="400110" cy="52835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tr-TR" sz="1400" b="1" dirty="0">
                <a:solidFill>
                  <a:schemeClr val="accent6">
                    <a:lumMod val="75000"/>
                  </a:schemeClr>
                </a:solidFill>
              </a:rPr>
              <a:t>Düşer</a:t>
            </a:r>
          </a:p>
        </p:txBody>
      </p:sp>
      <p:sp>
        <p:nvSpPr>
          <p:cNvPr id="47" name="Metin kutusu 46"/>
          <p:cNvSpPr txBox="1"/>
          <p:nvPr>
            <p:custDataLst>
              <p:tags r:id="rId29"/>
            </p:custDataLst>
          </p:nvPr>
        </p:nvSpPr>
        <p:spPr>
          <a:xfrm>
            <a:off x="3024808" y="313597"/>
            <a:ext cx="2188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C00000"/>
                </a:solidFill>
              </a:rPr>
              <a:t>Neler Öğrendik </a:t>
            </a:r>
            <a:endParaRPr lang="tr-TR" sz="2400" b="1" dirty="0">
              <a:solidFill>
                <a:srgbClr val="C0000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715" y="91714"/>
            <a:ext cx="1035210" cy="129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6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6" grpId="0"/>
      <p:bldP spid="19" grpId="0"/>
      <p:bldP spid="20" grpId="0"/>
      <p:bldP spid="21" grpId="0"/>
      <p:bldP spid="23" grpId="0"/>
      <p:bldP spid="25" grpId="0"/>
      <p:bldP spid="27" grpId="0"/>
      <p:bldP spid="29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D683920-DEE7-4946-8D17-C66191446777}&quot;/&gt;&lt;isInvalidForFieldText val=&quot;0&quot;/&gt;&lt;Image&gt;&lt;filename val=&quot;C:\Users\DESKTO~1\AppData\Local\Temp\PR\data\asimages\{CD683920-DEE7-4946-8D17-C66191446777}.png&quot;/&gt;&lt;left val=&quot;6&quot;/&gt;&lt;top val=&quot;15&quot;/&gt;&lt;width val=&quot;707&quot;/&gt;&lt;height val=&quot;498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6F99BE4-6D76-4D50-9545-875A62450AAE}&quot;/&gt;&lt;isInvalidForFieldText val=&quot;0&quot;/&gt;&lt;Image&gt;&lt;filename val=&quot;C:\Users\DESKTO~1\AppData\Local\Temp\PR\data\asimages\{A6F99BE4-6D76-4D50-9545-875A62450AAE}_2.png&quot;/&gt;&lt;left val=&quot;366&quot;/&gt;&lt;top val=&quot;341&quot;/&gt;&lt;width val=&quot;232&quot;/&gt;&lt;height val=&quot;118&quot;/&gt;&lt;hasText val=&quot;1&quot;/&gt;&lt;/Image&gt;&lt;/ThreeDShape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682E976F-4662-4BD3-9044-5AE76B935C92}_9.png&quot;/&gt;&lt;left val=&quot;509&quot;/&gt;&lt;top val=&quot;255&quot;/&gt;&lt;width val=&quot;30&quot;/&gt;&lt;height val=&quot;110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9E9564DE-2F28-4D4B-B1C9-A1F58631B645}_9.png&quot;/&gt;&lt;left val=&quot;531&quot;/&gt;&lt;top val=&quot;273&quot;/&gt;&lt;width val=&quot;30&quot;/&gt;&lt;height val=&quot;89&quot;/&gt;&lt;hasText val=&quot;1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7B7FBF57-95D1-4C39-AC49-FFA84655873D}_9.png&quot;/&gt;&lt;left val=&quot;228&quot;/&gt;&lt;top val=&quot;242&quot;/&gt;&lt;width val=&quot;30&quot;/&gt;&lt;height val=&quot;125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24CE7E66-77DB-4BD1-9F6C-AB6FE1A6AA55}_9.png&quot;/&gt;&lt;left val=&quot;153&quot;/&gt;&lt;top val=&quot;132&quot;/&gt;&lt;width val=&quot;33&quot;/&gt;&lt;height val=&quot;62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C504B1CF-E33A-4131-AA6D-DBE30BDC9D2C}_9.png&quot;/&gt;&lt;left val=&quot;179&quot;/&gt;&lt;top val=&quot;144&quot;/&gt;&lt;width val=&quot;33&quot;/&gt;&lt;height val=&quot;50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9CBEF174-B10E-4449-BF99-562E81C191D5}_9.png&quot;/&gt;&lt;left val=&quot;205&quot;/&gt;&lt;top val=&quot;146&quot;/&gt;&lt;width val=&quot;33&quot;/&gt;&lt;height val=&quot;48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3099D999-E763-46D8-9A87-88BDBD036463}_9.png&quot;/&gt;&lt;left val=&quot;237&quot;/&gt;&lt;top val=&quot;150&quot;/&gt;&lt;width val=&quot;33&quot;/&gt;&lt;height val=&quot;44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8142BF66-4323-49EE-8C19-A8667DAFC786}_9.png&quot;/&gt;&lt;left val=&quot;271&quot;/&gt;&lt;top val=&quot;143&quot;/&gt;&lt;width val=&quot;33&quot;/&gt;&lt;height val=&quot;50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BF47271D-86FE-4A43-825C-EF6DF2BE7194}_9.png&quot;/&gt;&lt;left val=&quot;300&quot;/&gt;&lt;top val=&quot;148&quot;/&gt;&lt;width val=&quot;33&quot;/&gt;&lt;height val=&quot;48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7685E694-F8DB-44F0-9EEF-CDAA463337CB}_9.png&quot;/&gt;&lt;left val=&quot;327&quot;/&gt;&lt;top val=&quot;146&quot;/&gt;&lt;width val=&quot;33&quot;/&gt;&lt;height val=&quot;50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E035E0D1-485E-4564-B309-B2447E755E72}_2.png&quot;/&gt;&lt;left val=&quot;180&quot;/&gt;&lt;top val=&quot;16&quot;/&gt;&lt;width val=&quot;304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B414288E-2AC2-41C3-8AB7-3FA33090B419}_9.png&quot;/&gt;&lt;left val=&quot;400&quot;/&gt;&lt;top val=&quot;153&quot;/&gt;&lt;width val=&quot;33&quot;/&gt;&lt;height val=&quot;44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F2492BAB-F749-434D-BECA-A81DE976DD9C}_9.png&quot;/&gt;&lt;left val=&quot;432&quot;/&gt;&lt;top val=&quot;154&quot;/&gt;&lt;width val=&quot;33&quot;/&gt;&lt;height val=&quot;48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2F18FC49-46D1-42BA-90AF-215C3BC2D378}_9.png&quot;/&gt;&lt;left val=&quot;459&quot;/&gt;&lt;top val=&quot;148&quot;/&gt;&lt;width val=&quot;33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DB79A2EB-882F-4571-B60E-E440978C12A3}_9.png&quot;/&gt;&lt;left val=&quot;517&quot;/&gt;&lt;top val=&quot;149&quot;/&gt;&lt;width val=&quot;33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826E0774-23E2-4EB9-9F09-104EAF6F6890}_9.png&quot;/&gt;&lt;left val=&quot;542&quot;/&gt;&lt;top val=&quot;149&quot;/&gt;&lt;width val=&quot;33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1E3E5221-4345-44A7-B044-2F8B8BE2C66C}_9.png&quot;/&gt;&lt;left val=&quot;488&quot;/&gt;&lt;top val=&quot;150&quot;/&gt;&lt;width val=&quot;33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ECA3A8B1-BD67-4FD4-964D-5B513F18ACDC}_9.png&quot;/&gt;&lt;left val=&quot;230&quot;/&gt;&lt;top val=&quot;20&quot;/&gt;&lt;width val=&quot;186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DB3BED2A-69FA-48E0-BB14-3458746E2BEC}_10.png&quot;/&gt;&lt;left val=&quot;176&quot;/&gt;&lt;top val=&quot;17&quot;/&gt;&lt;width val=&quot;325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2C3692E0-37EB-4EEE-950E-AEE4DCC0DF32}_10.png&quot;/&gt;&lt;left val=&quot;39&quot;/&gt;&lt;top val=&quot;90&quot;/&gt;&lt;width val=&quot;110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533F0A39-1824-4F19-A3E0-5F9DCC97532B}_3.png&quot;/&gt;&lt;left val=&quot;217&quot;/&gt;&lt;top val=&quot;16&quot;/&gt;&lt;width val=&quot;198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55CC2E7D-ACBA-49C5-8749-4F99EF0C47C0}_10.png&quot;/&gt;&lt;left val=&quot;307&quot;/&gt;&lt;top val=&quot;105&quot;/&gt;&lt;width val=&quot;103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1A532F49-E008-4C14-A831-C7F1359565A3}_10.png&quot;/&gt;&lt;left val=&quot;549&quot;/&gt;&lt;top val=&quot;129&quot;/&gt;&lt;width val=&quot;39&quot;/&gt;&lt;height val=&quot;25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F59508A7-56C5-48F5-BD72-9C9DB88D3214}_10.png&quot;/&gt;&lt;left val=&quot;510&quot;/&gt;&lt;top val=&quot;130&quot;/&gt;&lt;width val=&quot;39&quot;/&gt;&lt;height val=&quot;24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C120F827-C009-413D-AFD0-7FDFE8DFDC4B}_10.png&quot;/&gt;&lt;left val=&quot;217&quot;/&gt;&lt;top val=&quot;134&quot;/&gt;&lt;width val=&quot;24&quot;/&gt;&lt;height val=&quot;24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9C721591-7B66-4169-A4F8-DF6C92FD27B5}_10.png&quot;/&gt;&lt;left val=&quot;218&quot;/&gt;&lt;top val=&quot;156&quot;/&gt;&lt;width val=&quot;24&quot;/&gt;&lt;height val=&quot;24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CA91DE24-E415-4693-82E9-A768748B6797}_10.png&quot;/&gt;&lt;left val=&quot;217&quot;/&gt;&lt;top val=&quot;230&quot;/&gt;&lt;width val=&quot;24&quot;/&gt;&lt;height val=&quot;24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559BBCD7-03D2-46BB-9115-7A8BD4E73173}_10.png&quot;/&gt;&lt;left val=&quot;218&quot;/&gt;&lt;top val=&quot;204&quot;/&gt;&lt;width val=&quot;24&quot;/&gt;&lt;height val=&quot;24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F73698F-D0B2-40EB-BB59-724AAB2FE714}&quot;/&gt;&lt;isInvalidForFieldText val=&quot;0&quot;/&gt;&lt;Image&gt;&lt;filename val=&quot;C:\Users\DESKTO~1\AppData\Local\Temp\PR\data\asimages\{AF73698F-D0B2-40EB-BB59-724AAB2FE714}_10.png&quot;/&gt;&lt;left val=&quot;499&quot;/&gt;&lt;top val=&quot;362&quot;/&gt;&lt;width val=&quot;179&quot;/&gt;&lt;height val=&quot;47&quot;/&gt;&lt;hasText val=&quot;1&quot;/&gt;&lt;/Image&gt;&lt;/ThreeDShapeInfo&gt;"/>
  <p:tag name="PRESENTER_SHAPETEXTINFO" val="&lt;ShapeTextInfo&gt;&lt;TableIndex row=&quot;-1&quot; col=&quot;-1&quot;&gt;&lt;linesCount val=&quot;2&quot;/&gt;&lt;lineCharCount val=&quot;28&quot;/&gt;&lt;lineCharCount val=&quot;21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FA447350-7817-4A1D-8158-E1288A4861E2}_10.png&quot;/&gt;&lt;left val=&quot;28&quot;/&gt;&lt;top val=&quot;276&quot;/&gt;&lt;width val=&quot;206&quot;/&gt;&lt;height val=&quot;38&quot;/&gt;&lt;hasText val=&quot;1&quot;/&gt;&lt;/Image&gt;&lt;/ThreeDShapeInfo&gt;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7C16758-802A-445D-9861-418C4EFD2736}&quot;/&gt;&lt;isInvalidForFieldText val=&quot;0&quot;/&gt;&lt;Image&gt;&lt;filename val=&quot;C:\Users\DESKTO~1\AppData\Local\Temp\PR\data\asimages\{E7C16758-802A-445D-9861-418C4EFD2736}_10.png&quot;/&gt;&lt;left val=&quot;-7&quot;/&gt;&lt;top val=&quot;308&quot;/&gt;&lt;width val=&quot;481&quot;/&gt;&lt;height val=&quot;169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6F3AC47F-F868-4FBF-A012-38EEEBC2E52E}_3.png&quot;/&gt;&lt;left val=&quot;30&quot;/&gt;&lt;top val=&quot;88&quot;/&gt;&lt;width val=&quot;223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FEC8F24-A6F7-41A8-92E8-7DCB1E5333CF}&quot;/&gt;&lt;isInvalidForFieldText val=&quot;0&quot;/&gt;&lt;Image&gt;&lt;filename val=&quot;C:\Users\DESKTO~1\AppData\Local\Temp\PR\data\asimages\{AFEC8F24-A6F7-41A8-92E8-7DCB1E5333CF}.png&quot;/&gt;&lt;left val=&quot;429&quot;/&gt;&lt;top val=&quot;311&quot;/&gt;&lt;width val=&quot;72&quot;/&gt;&lt;height val=&quot;118&quot;/&gt;&lt;hasText val=&quot;1&quot;/&gt;&lt;/Image&gt;&lt;/ThreeDShape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CADA2D2B-1D13-4C47-A174-8133ADEE2189}_11.png&quot;/&gt;&lt;left val=&quot;267&quot;/&gt;&lt;top val=&quot;18&quot;/&gt;&lt;width val=&quot;121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3F9B90C9-C437-44CE-A757-DA143E45949D}_11.png&quot;/&gt;&lt;left val=&quot;441&quot;/&gt;&lt;top val=&quot;364&quot;/&gt;&lt;width val=&quot;58&quot;/&gt;&lt;height val=&quot;38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849D4A7C-9C09-4BFB-A566-669044E883D0}_11.png&quot;/&gt;&lt;left val=&quot;233&quot;/&gt;&lt;top val=&quot;364&quot;/&gt;&lt;width val=&quot;57&quot;/&gt;&lt;height val=&quot;38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9375F595-DC0F-4306-9A97-BA880D2EE947}_11.png&quot;/&gt;&lt;left val=&quot;178&quot;/&gt;&lt;top val=&quot;81&quot;/&gt;&lt;width val=&quot;356&quot;/&gt;&lt;height val=&quot;67&quot;/&gt;&lt;hasText val=&quot;1&quot;/&gt;&lt;/Image&gt;&lt;/ThreeDShapeInfo&gt;"/>
  <p:tag name="PRESENTER_SHAPETEXTINFO" val="&lt;ShapeTextInfo&gt;&lt;TableIndex row=&quot;-1&quot; col=&quot;-1&quot;&gt;&lt;linesCount val=&quot;2&quot;/&gt;&lt;lineCharCount val=&quot;39&quot;/&gt;&lt;lineCharCount val=&quot;42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1CA7CCAE-68A0-44CD-855E-65E2DEECA830}_11.png&quot;/&gt;&lt;left val=&quot;174&quot;/&gt;&lt;top val=&quot;150&quot;/&gt;&lt;width val=&quot;431&quot;/&gt;&lt;height val=&quot;67&quot;/&gt;&lt;hasText val=&quot;1&quot;/&gt;&lt;/Image&gt;&lt;/ThreeDShapeInfo&gt;"/>
  <p:tag name="PRESENTER_SHAPETEXTINFO" val="&lt;ShapeTextInfo&gt;&lt;TableIndex row=&quot;-1&quot; col=&quot;-1&quot;&gt;&lt;linesCount val=&quot;2&quot;/&gt;&lt;lineCharCount val=&quot;59&quot;/&gt;&lt;lineCharCount val=&quot;60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5DF8946E-D096-4A12-ADA5-3B402E5518BF}_11.png&quot;/&gt;&lt;left val=&quot;178&quot;/&gt;&lt;top val=&quot;221&quot;/&gt;&lt;width val=&quot;257&quot;/&gt;&lt;height val=&quot;67&quot;/&gt;&lt;hasText val=&quot;1&quot;/&gt;&lt;/Image&gt;&lt;/ThreeDShapeInfo&gt;"/>
  <p:tag name="PRESENTER_SHAPETEXTINFO" val="&lt;ShapeTextInfo&gt;&lt;TableIndex row=&quot;-1&quot; col=&quot;-1&quot;&gt;&lt;linesCount val=&quot;2&quot;/&gt;&lt;lineCharCount val=&quot;34&quot;/&gt;&lt;lineCharCount val=&quot;35&quot;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3E0A3330-1506-43FE-AA8E-401BFB268D88}_3.png&quot;/&gt;&lt;left val=&quot;9&quot;/&gt;&lt;top val=&quot;130&quot;/&gt;&lt;width val=&quot;129&quot;/&gt;&lt;height val=&quot;30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C2C5C0E-0356-4AE2-A9E6-8CA1F4906F58}&quot;/&gt;&lt;isInvalidForFieldText val=&quot;0&quot;/&gt;&lt;Image&gt;&lt;filename val=&quot;C:\Users\DESKTO~1\AppData\Local\Temp\PR\data\asimages\{AC2C5C0E-0356-4AE2-A9E6-8CA1F4906F58}.png&quot;/&gt;&lt;left val=&quot;162&quot;/&gt;&lt;top val=&quot;89&quot;/&gt;&lt;width val=&quot;23&quot;/&gt;&lt;height val=&quot;39&quot;/&gt;&lt;hasText val=&quot;1&quot;/&gt;&lt;/Image&gt;&lt;/ThreeDShape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E0741B5-B785-419D-8424-30D5A830276A}&quot;/&gt;&lt;isInvalidForFieldText val=&quot;0&quot;/&gt;&lt;Image&gt;&lt;filename val=&quot;C:\Users\DESKTO~1\AppData\Local\Temp\PR\data\asimages\{2E0741B5-B785-419D-8424-30D5A830276A}.png&quot;/&gt;&lt;left val=&quot;161&quot;/&gt;&lt;top val=&quot;156&quot;/&gt;&lt;width val=&quot;23&quot;/&gt;&lt;height val=&quot;39&quot;/&gt;&lt;hasText val=&quot;1&quot;/&gt;&lt;/Image&gt;&lt;/ThreeDShape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FBA7EF0-7DCB-4B52-A578-A0CD66B2625C}&quot;/&gt;&lt;isInvalidForFieldText val=&quot;0&quot;/&gt;&lt;Image&gt;&lt;filename val=&quot;C:\Users\DESKTO~1\AppData\Local\Temp\PR\data\asimages\{2FBA7EF0-7DCB-4B52-A578-A0CD66B2625C}.png&quot;/&gt;&lt;left val=&quot;161&quot;/&gt;&lt;top val=&quot;227&quot;/&gt;&lt;width val=&quot;23&quot;/&gt;&lt;height val=&quot;39&quot;/&gt;&lt;hasText val=&quot;1&quot;/&gt;&lt;/Image&gt;&lt;/ThreeDShape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95B50B6-484D-4B0C-BE52-3BD67E6F5EA8}&quot;/&gt;&lt;isInvalidForFieldText val=&quot;0&quot;/&gt;&lt;Image&gt;&lt;filename val=&quot;C:\Users\DESKTO~1\AppData\Local\Temp\PR\data\asimages\{495B50B6-484D-4B0C-BE52-3BD67E6F5EA8}_12.png&quot;/&gt;&lt;left val=&quot;75&quot;/&gt;&lt;top val=&quot;123&quot;/&gt;&lt;width val=&quot;423&quot;/&gt;&lt;height val=&quot;323&quot;/&gt;&lt;hasText val=&quot;1&quot;/&gt;&lt;/Image&gt;&lt;/ThreeDShape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8E6EBE6A-9D07-4C7C-9667-123923314C5F}_12.png&quot;/&gt;&lt;left val=&quot;216&quot;/&gt;&lt;top val=&quot;369&quot;/&gt;&lt;width val=&quot;87&quot;/&gt;&lt;height val=&quot;40&quot;/&gt;&lt;hasText val=&quot;1&quot;/&gt;&lt;/Image&gt;&lt;/ThreeDShapeInfo&gt;"/>
  <p:tag name="PRESENTER_SHAPETEXTINFO" val="&lt;ShapeTextInfo&gt;&lt;TableIndex row=&quot;-1&quot; col=&quot;-1&quot;&gt;&lt;linesCount val=&quot;2&quot;/&gt;&lt;lineCharCount val=&quot;10&quot;/&gt;&lt;lineCharCount val=&quot;7&quot;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8D22AAAE-E1D1-4841-B56C-CA6E96DBBE74}_12.png&quot;/&gt;&lt;left val=&quot;92&quot;/&gt;&lt;top val=&quot;137&quot;/&gt;&lt;width val=&quot;83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052AFB74-E421-4710-B9E6-BF022A338D03}_13.png&quot;/&gt;&lt;left val=&quot;203&quot;/&gt;&lt;top val=&quot;19&quot;/&gt;&lt;width val=&quot;293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126FD637-43E8-4ED7-B15F-5F9E5F2896B7}_13.png&quot;/&gt;&lt;left val=&quot;20&quot;/&gt;&lt;top val=&quot;251&quot;/&gt;&lt;width val=&quot;57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427BD6A0-1D84-470F-8FCC-57744FE7D278}_13.png&quot;/&gt;&lt;left val=&quot;84&quot;/&gt;&lt;top val=&quot;146&quot;/&gt;&lt;width val=&quot;57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29F86E26-C0F5-49A0-AD80-262DF026E089}_13.png&quot;/&gt;&lt;left val=&quot;225&quot;/&gt;&lt;top val=&quot;97&quot;/&gt;&lt;width val=&quot;62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EFE17C51-48C5-4E1A-AB13-7CD2688B0166}_13.png&quot;/&gt;&lt;left val=&quot;351&quot;/&gt;&lt;top val=&quot;146&quot;/&gt;&lt;width val=&quot;88&quot;/&gt;&lt;height val=&quot;67&quot;/&gt;&lt;hasText val=&quot;1&quot;/&gt;&lt;/Image&gt;&lt;/ThreeDShapeInfo&gt;"/>
  <p:tag name="PRESENTER_SHAPETEXTINFO" val="&lt;ShapeTextInfo&gt;&lt;TableIndex row=&quot;-1&quot; col=&quot;-1&quot;&gt;&lt;linesCount val=&quot;2&quot;/&gt;&lt;lineCharCount val=&quot;6&quot;/&gt;&lt;lineCharCount val=&quot;1&quot;/&gt;&lt;/TableIndex&gt;&lt;/ShapeText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16443859-CCE5-46CD-A480-5C70F878E57F}_13.png&quot;/&gt;&lt;left val=&quot;431&quot;/&gt;&lt;top val=&quot;251&quot;/&gt;&lt;width val=&quot;57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4B4ED100-3C7E-4121-822A-E76A4B646EE4}_13.png&quot;/&gt;&lt;left val=&quot;4&quot;/&gt;&lt;top val=&quot;336&quot;/&gt;&lt;width val=&quot;84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2EF9C7D7-DA50-408D-8D8F-507291B62148}_13.png&quot;/&gt;&lt;left val=&quot;428&quot;/&gt;&lt;top val=&quot;337&quot;/&gt;&lt;width val=&quot;76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A8FAAA9B-E530-4CC2-B81C-E746C4BCFF39}_13.png&quot;/&gt;&lt;left val=&quot;219&quot;/&gt;&lt;top val=&quot;402&quot;/&gt;&lt;width val=&quot;83&quot;/&gt;&lt;height val=&quot;38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CE979166-1566-4812-9AD3-3B19D0E90047}_13.png&quot;/&gt;&lt;left val=&quot;528&quot;/&gt;&lt;top val=&quot;319&quot;/&gt;&lt;width val=&quot;77&quot;/&gt;&lt;height val=&quot;30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7A7BFBBF-2C31-4955-B2AB-7AF448C74D40}_13.png&quot;/&gt;&lt;left val=&quot;668&quot;/&gt;&lt;top val=&quot;318&quot;/&gt;&lt;width val=&quot;44&quot;/&gt;&lt;height val=&quot;30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B03860FA-8E3C-4C86-A11C-DD5CAAC81FAF}_13.png&quot;/&gt;&lt;left val=&quot;574&quot;/&gt;&lt;top val=&quot;391&quot;/&gt;&lt;width val=&quot;139&quot;/&gt;&lt;height val=&quot;82&quot;/&gt;&lt;hasText val=&quot;1&quot;/&gt;&lt;/Image&gt;&lt;/ThreeDShapeInfo&gt;"/>
  <p:tag name="PRESENTER_SHAPETEXTINFO" val="&lt;ShapeTextInfo&gt;&lt;TableIndex row=&quot;-1&quot; col=&quot;-1&quot;&gt;&lt;linesCount val=&quot;3&quot;/&gt;&lt;lineCharCount val=&quot;17&quot;/&gt;&lt;lineCharCount val=&quot;4&quot;/&gt;&lt;lineCharCount val=&quot;5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B65274FE-66F8-40F8-A471-48D8D10023F5}_13.png&quot;/&gt;&lt;left val=&quot;662&quot;/&gt;&lt;top val=&quot;191&quot;/&gt;&lt;width val=&quot;48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6EB2AE50-948F-4EF9-B840-5857BE6143C9}_13.png&quot;/&gt;&lt;left val=&quot;540&quot;/&gt;&lt;top val=&quot;188&quot;/&gt;&lt;width val=&quot;49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3F3D5050-A34E-4CE8-BD03-F8C5F59BFD9F}_14.png&quot;/&gt;&lt;left val=&quot;159&quot;/&gt;&lt;top val=&quot;115&quot;/&gt;&lt;width val=&quot;476&quot;/&gt;&lt;height val=&quot;274&quot;/&gt;&lt;hasText val=&quot;1&quot;/&gt;&lt;/Image&gt;&lt;/ThreeDShapeInfo&gt;"/>
  <p:tag name="PRESENTER_SHAPETEXTINFO" val="&lt;ShapeTextInfo&gt;&lt;TableIndex row=&quot;-1&quot; col=&quot;-1&quot;&gt;&lt;linesCount val=&quot;13&quot;/&gt;&lt;lineCharCount val=&quot;79&quot;/&gt;&lt;lineCharCount val=&quot;1&quot;/&gt;&lt;lineCharCount val=&quot;1&quot;/&gt;&lt;lineCharCount val=&quot;1&quot;/&gt;&lt;lineCharCount val=&quot;1&quot;/&gt;&lt;lineCharCount val=&quot;1&quot;/&gt;&lt;lineCharCount val=&quot;89&quot;/&gt;&lt;lineCharCount val=&quot;1&quot;/&gt;&lt;lineCharCount val=&quot;1&quot;/&gt;&lt;lineCharCount val=&quot;13&quot;/&gt;&lt;lineCharCount val=&quot;1&quot;/&gt;&lt;lineCharCount val=&quot;1&quot;/&gt;&lt;lineCharCount val=&quot;1&quot;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30B213E1-4FC3-4CC6-8D3F-EEA460F87E4A}_14.png&quot;/&gt;&lt;left val=&quot;243&quot;/&gt;&lt;top val=&quot;18&quot;/&gt;&lt;width val=&quot;200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19FF9C68-E850-41EA-A15A-D4E4D37B1920}_14.png&quot;/&gt;&lt;left val=&quot;306&quot;/&gt;&lt;top val=&quot;248&quot;/&gt;&lt;width val=&quot;86&quot;/&gt;&lt;height val=&quot;64&quot;/&gt;&lt;hasText val=&quot;1&quot;/&gt;&lt;/Image&gt;&lt;/ThreeDShapeInfo&gt;"/>
  <p:tag name="PRESENTER_SHAPETEXTINFO" val="&lt;ShapeTextInfo&gt;&lt;TableIndex row=&quot;-1&quot; col=&quot;-1&quot;&gt;&lt;linesCount val=&quot;3&quot;/&gt;&lt;lineCharCount val=&quot;7&quot;/&gt;&lt;lineCharCount val=&quot;4&quot;/&gt;&lt;lineCharCount val=&quot;11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AA447B2D-B17F-459C-AA97-4EDF23CF92EE}_3.png&quot;/&gt;&lt;left val=&quot;240&quot;/&gt;&lt;top val=&quot;153&quot;/&gt;&lt;width val=&quot;60&quot;/&gt;&lt;height val=&quot;44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45367E54-BFE9-43AF-86A1-8725A8CC39AF}_14.png&quot;/&gt;&lt;left val=&quot;440&quot;/&gt;&lt;top val=&quot;248&quot;/&gt;&lt;width val=&quot;87&quot;/&gt;&lt;height val=&quot;63&quot;/&gt;&lt;hasText val=&quot;1&quot;/&gt;&lt;/Image&gt;&lt;/ThreeDShapeInfo&gt;"/>
  <p:tag name="PRESENTER_SHAPETEXTINFO" val="&lt;ShapeTextInfo&gt;&lt;TableIndex row=&quot;-1&quot; col=&quot;-1&quot;&gt;&lt;linesCount val=&quot;3&quot;/&gt;&lt;lineCharCount val=&quot;6&quot;/&gt;&lt;lineCharCount val=&quot;4&quot;/&gt;&lt;lineCharCount val=&quot;12&quot;/&gt;&lt;/TableIndex&gt;&lt;/ShapeText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32BB7B29-6877-4716-97C5-DAFD3007A86A}_14.png&quot;/&gt;&lt;left val=&quot;93&quot;/&gt;&lt;top val=&quot;304&quot;/&gt;&lt;width val=&quot;209&quot;/&gt;&lt;height val=&quot;164&quot;/&gt;&lt;hasText val=&quot;1&quot;/&gt;&lt;/Image&gt;&lt;/ThreeDShapeInfo&gt;"/>
  <p:tag name="PRESENTER_SHAPETEXTINFO" val="&lt;ShapeTextInfo&gt;&lt;TableIndex row=&quot;-1&quot; col=&quot;-1&quot;&gt;&lt;linesCount val=&quot;7&quot;/&gt;&lt;lineCharCount val=&quot;33&quot;/&gt;&lt;lineCharCount val=&quot;26&quot;/&gt;&lt;lineCharCount val=&quot;19&quot;/&gt;&lt;lineCharCount val=&quot;29&quot;/&gt;&lt;lineCharCount val=&quot;28&quot;/&gt;&lt;lineCharCount val=&quot;29&quot;/&gt;&lt;lineCharCount val=&quot;29&quot;/&gt;&lt;/TableIndex&gt;&lt;/ShapeText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63CAFC4-E57B-48B8-8B2E-22811D89B453}&quot;/&gt;&lt;isInvalidForFieldText val=&quot;0&quot;/&gt;&lt;Image&gt;&lt;filename val=&quot;C:\Users\DESKTO~1\AppData\Local\Temp\PR\data\asimages\{663CAFC4-E57B-48B8-8B2E-22811D89B453}.png&quot;/&gt;&lt;left val=&quot;88&quot;/&gt;&lt;top val=&quot;359&quot;/&gt;&lt;width val=&quot;24&quot;/&gt;&lt;height val=&quot;35&quot;/&gt;&lt;hasText val=&quot;1&quot;/&gt;&lt;/Image&gt;&lt;/ThreeDShape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71DC77F4-C0B4-4103-BB3C-73E8CCB22015}_15.png&quot;/&gt;&lt;left val=&quot;450&quot;/&gt;&lt;top val=&quot;145&quot;/&gt;&lt;width val=&quot;152&quot;/&gt;&lt;height val=&quot;145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F1170B92-9499-4FEE-9940-9333542ED6DD}_15.png&quot;/&gt;&lt;left val=&quot;531&quot;/&gt;&lt;top val=&quot;143&quot;/&gt;&lt;width val=&quot;74&quot;/&gt;&lt;height val=&quot;22&quot;/&gt;&lt;hasText val=&quot;1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2C647FCD-311C-4C29-AA00-0CBAE7DB9766}_15.png&quot;/&gt;&lt;left val=&quot;580&quot;/&gt;&lt;top val=&quot;159&quot;/&gt;&lt;width val=&quot;31&quot;/&gt;&lt;height val=&quot;23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D60D4800-5C10-46AE-9A6E-2396B9C1FE72}_15.png&quot;/&gt;&lt;left val=&quot;580&quot;/&gt;&lt;top val=&quot;187&quot;/&gt;&lt;width val=&quot;26&quot;/&gt;&lt;height val=&quot;22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73DA4B41-F4BD-4B47-98BB-D31E5CD39036}_15.png&quot;/&gt;&lt;left val=&quot;187&quot;/&gt;&lt;top val=&quot;18&quot;/&gt;&lt;width val=&quot;278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69951492-BE7D-4887-AE94-708CC2601BBC}_15.png&quot;/&gt;&lt;left val=&quot;351&quot;/&gt;&lt;top val=&quot;176&quot;/&gt;&lt;width val=&quot;44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170FD0ED-638D-4593-9DFF-CEDF33CA8C02}_15.png&quot;/&gt;&lt;left val=&quot;45&quot;/&gt;&lt;top val=&quot;176&quot;/&gt;&lt;width val=&quot;76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E40C66FB-A5C9-4DFA-8E28-695FB21DE887}_3.png&quot;/&gt;&lt;left val=&quot;236&quot;/&gt;&lt;top val=&quot;230&quot;/&gt;&lt;width val=&quot;58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FEF7269D-119C-4C93-9A80-A056F720F983}_15.png&quot;/&gt;&lt;left val=&quot;207&quot;/&gt;&lt;top val=&quot;117&quot;/&gt;&lt;width val=&quot;47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D5D14DF9-FFEE-404A-8DB2-9A8877B44E0B}_15.png&quot;/&gt;&lt;left val=&quot;221&quot;/&gt;&lt;top val=&quot;261&quot;/&gt;&lt;width val=&quot;47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B5C310C7-098D-4CAD-897B-08907FB3F5FB}_15.png&quot;/&gt;&lt;left val=&quot;513&quot;/&gt;&lt;top val=&quot;115&quot;/&gt;&lt;width val=&quot;32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04974EBD-9A4A-4AAE-80F5-2BFA4DD84345}_15.png&quot;/&gt;&lt;left val=&quot;512&quot;/&gt;&lt;top val=&quot;284&quot;/&gt;&lt;width val=&quot;34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89F8ADFF-0E89-423E-B817-FA27890711E5}_15.png&quot;/&gt;&lt;left val=&quot;601&quot;/&gt;&lt;top val=&quot;199&quot;/&gt;&lt;width val=&quot;31&quot;/&gt;&lt;height val=&quot;38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479E3812-D45A-4930-82E8-70792FCAF8B2}_15.png&quot;/&gt;&lt;left val=&quot;117&quot;/&gt;&lt;top val=&quot;117&quot;/&gt;&lt;width val=&quot;55&quot;/&gt;&lt;height val=&quot;30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DE55DCD1-5D4E-4223-B74C-098FFCA3D9DB}_15.png&quot;/&gt;&lt;left val=&quot;305&quot;/&gt;&lt;top val=&quot;116&quot;/&gt;&lt;width val=&quot;55&quot;/&gt;&lt;height val=&quot;30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508926ED-FD58-4C29-99A7-871E5714E536}_15.png&quot;/&gt;&lt;left val=&quot;32&quot;/&gt;&lt;top val=&quot;114&quot;/&gt;&lt;width val=&quot;24&quot;/&gt;&lt;height val=&quot;3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9DB180D2-1ABF-4FC4-9519-2C3B31A2ADBF}_15.png&quot;/&gt;&lt;left val=&quot;341&quot;/&gt;&lt;top val=&quot;146&quot;/&gt;&lt;width val=&quot;49&quot;/&gt;&lt;height val=&quot;30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CAEA358B-AEA4-4A5D-8F3F-5DC715B604ED}_3.png&quot;/&gt;&lt;left val=&quot;216&quot;/&gt;&lt;top val=&quot;193&quot;/&gt;&lt;width val=&quot;66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A7FB8175-68B5-42B8-9A41-600791DF04EF}_15.png&quot;/&gt;&lt;left val=&quot;345&quot;/&gt;&lt;top val=&quot;229&quot;/&gt;&lt;width val=&quot;49&quot;/&gt;&lt;height val=&quot;30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F888AC9C-38E2-4BBA-9AA0-12AA7EE0313F}_16.png&quot;/&gt;&lt;left val=&quot;28&quot;/&gt;&lt;top val=&quot;162&quot;/&gt;&lt;width val=&quot;488&quot;/&gt;&lt;height val=&quot;302&quot;/&gt;&lt;hasText val=&quot;1&quot;/&gt;&lt;/Image&gt;&lt;/ThreeDShapeInfo&gt;"/>
  <p:tag name="PRESENTER_SHAPETEXTINFO" val="&lt;ShapeTextInfo&gt;&lt;TableIndex row=&quot;-1&quot; col=&quot;-1&quot;&gt;&lt;linesCount val=&quot;4&quot;/&gt;&lt;lineCharCount val=&quot;107&quot;/&gt;&lt;lineCharCount val=&quot;121&quot;/&gt;&lt;lineCharCount val=&quot;125&quot;/&gt;&lt;lineCharCount val=&quot;22&quot;/&gt;&lt;/TableIndex&gt;&lt;/ShapeText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245929D2-25CF-4D50-9CD3-7750BE74F172}_16.png&quot;/&gt;&lt;left val=&quot;203&quot;/&gt;&lt;top val=&quot;16&quot;/&gt;&lt;width val=&quot;392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C2B12CB2-19F0-40ED-9E02-BFD0C5D8935C}_16.png&quot;/&gt;&lt;left val=&quot;372&quot;/&gt;&lt;top val=&quot;309&quot;/&gt;&lt;width val=&quot;69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9BB26CDC-3BB8-42A6-AB7B-CF4F971D4D24}_16.png&quot;/&gt;&lt;left val=&quot;366&quot;/&gt;&lt;top val=&quot;328&quot;/&gt;&lt;width val=&quot;49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820EC0FD-9E2E-400E-AB66-54C9BD8AD2FB}_16.png&quot;/&gt;&lt;left val=&quot;98&quot;/&gt;&lt;top val=&quot;216&quot;/&gt;&lt;width val=&quot;175&quot;/&gt;&lt;height val=&quot;98&quot;/&gt;&lt;hasText val=&quot;1&quot;/&gt;&lt;/Image&gt;&lt;/ThreeDShapeInfo&gt;"/>
  <p:tag name="PRESENTER_SHAPETEXTINFO" val="&lt;ShapeTextInfo&gt;&lt;TableIndex row=&quot;-1&quot; col=&quot;-1&quot;&gt;&lt;linesCount val=&quot;6&quot;/&gt;&lt;lineCharCount val=&quot;17&quot;/&gt;&lt;lineCharCount val=&quot;17&quot;/&gt;&lt;lineCharCount val=&quot;23&quot;/&gt;&lt;lineCharCount val=&quot;26&quot;/&gt;&lt;lineCharCount val=&quot;24&quot;/&gt;&lt;lineCharCount val=&quot;23&quot;/&gt;&lt;/TableIndex&gt;&lt;/ShapeText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A9062322-A37B-43A8-8896-19E9C3626E52}_16.png&quot;/&gt;&lt;left val=&quot;474&quot;/&gt;&lt;top val=&quot;222&quot;/&gt;&lt;width val=&quot;315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EB36057E-FEAB-4B77-B045-1B4C285E3EC6}_16.png&quot;/&gt;&lt;left val=&quot;474&quot;/&gt;&lt;top val=&quot;244&quot;/&gt;&lt;width val=&quot;87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32B6988A-A60F-4187-9DE4-E3A7ACEAC20F}_1.png&quot;/&gt;&lt;left val=&quot;498&quot;/&gt;&lt;top val=&quot;238&quot;/&gt;&lt;width val=&quot;276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D1D0B7C5-6AF3-4639-9948-49C09365A606}_3.png&quot;/&gt;&lt;left val=&quot;459&quot;/&gt;&lt;top val=&quot;202&quot;/&gt;&lt;width val=&quot;52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25F25122-722C-43C1-9816-53DD5C58C176}_16.png&quot;/&gt;&lt;left val=&quot;579&quot;/&gt;&lt;top val=&quot;225&quot;/&gt;&lt;width val=&quot;137&quot;/&gt;&lt;height val=&quot;47&quot;/&gt;&lt;hasText val=&quot;1&quot;/&gt;&lt;/Image&gt;&lt;/ThreeDShapeInfo&gt;"/>
  <p:tag name="PRESENTER_SHAPETEXTINFO" val="&lt;ShapeTextInfo&gt;&lt;TableIndex row=&quot;-1&quot; col=&quot;-1&quot;&gt;&lt;linesCount val=&quot;2&quot;/&gt;&lt;lineCharCount val=&quot;12&quot;/&gt;&lt;lineCharCount val=&quot;7&quot;/&gt;&lt;/TableIndex&gt;&lt;/ShapeText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5CAD69C4-9304-4B44-9240-03AA02FD6B74}_16.png&quot;/&gt;&lt;left val=&quot;579&quot;/&gt;&lt;top val=&quot;286&quot;/&gt;&lt;width val=&quot;109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2C84372E-1C54-4C2C-81AB-117FD09ADF48}_16.png&quot;/&gt;&lt;left val=&quot;474&quot;/&gt;&lt;top val=&quot;286&quot;/&gt;&lt;width val=&quot;76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162B716A-53CB-4F43-B60B-A08DA0426D6A}_17.png&quot;/&gt;&lt;left val=&quot;152&quot;/&gt;&lt;top val=&quot;15&quot;/&gt;&lt;width val=&quot;347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5E33A8DF-4C37-43C3-8949-1DFCC5AB018A}_17.png&quot;/&gt;&lt;left val=&quot;28&quot;/&gt;&lt;top val=&quot;387&quot;/&gt;&lt;width val=&quot;41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ADADB02A-CD28-4254-8FB3-8D3A8EC31B79}_17.png&quot;/&gt;&lt;left val=&quot;259&quot;/&gt;&lt;top val=&quot;382&quot;/&gt;&lt;width val=&quot;60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5974810-291B-4165-AEF7-D3D748EC25C7}&quot;/&gt;&lt;isInvalidForFieldText val=&quot;1&quot;/&gt;&lt;Image&gt;&lt;filename val=&quot;C:\Users\DESKTO~1\AppData\Local\Temp\PR\data\asimages\{75974810-291B-4165-AEF7-D3D748EC25C7}_17_S.png&quot;/&gt;&lt;left val=&quot;93&quot;/&gt;&lt;top val=&quot;380&quot;/&gt;&lt;width val=&quot;157&quot;/&gt;&lt;height val=&quot;39&quot;/&gt;&lt;hasText val=&quot;0&quot;/&gt;&lt;/Image&gt;&lt;Image&gt;&lt;filename val=&quot;C:\Users\DESKTO~1\AppData\Local\Temp\PR\data\asimages\{75974810-291B-4165-AEF7-D3D748EC25C7}_17_T.png&quot;/&gt;&lt;left val=&quot;94&quot;/&gt;&lt;top val=&quot;381&quot;/&gt;&lt;width val=&quot;156&quot;/&gt;&lt;height val=&quot;37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5B97781A-390C-400F-99B6-E9FA44934D40}_18.png&quot;/&gt;&lt;left val=&quot;384&quot;/&gt;&lt;top val=&quot;421&quot;/&gt;&lt;width val=&quot;27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EFC29418-5747-4936-8858-F3C71D261464}_18.png&quot;/&gt;&lt;left val=&quot;384&quot;/&gt;&lt;top val=&quot;147&quot;/&gt;&lt;width val=&quot;21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85C48A72-5AC5-44C8-A6A5-15E0DA6AD389}_18.png&quot;/&gt;&lt;left val=&quot;332&quot;/&gt;&lt;top val=&quot;92&quot;/&gt;&lt;width val=&quot;21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03287688-B283-4214-8A2C-EA2484FB0AEA}_18.png&quot;/&gt;&lt;left val=&quot;334&quot;/&gt;&lt;top val=&quot;370&quot;/&gt;&lt;width val=&quot;21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28F745C2-1925-49A6-9D28-5E4D784229FE}_18.png&quot;/&gt;&lt;left val=&quot;330&quot;/&gt;&lt;top val=&quot;200&quot;/&gt;&lt;width val=&quot;23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0F99C8BA-D1B2-443A-9D8C-6013CC8EEE32}_18.png&quot;/&gt;&lt;left val=&quot;330&quot;/&gt;&lt;top val=&quot;476&quot;/&gt;&lt;width val=&quot;23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A52C75AA-85DB-48C1-925C-E3A547756F6B}_18.png&quot;/&gt;&lt;left val=&quot;287&quot;/&gt;&lt;top val=&quot;78&quot;/&gt;&lt;width val=&quot;163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CDB1EF16-78DC-434A-A203-4D2F23F5726D}_18.png&quot;/&gt;&lt;left val=&quot;281&quot;/&gt;&lt;top val=&quot;489&quot;/&gt;&lt;width val=&quot;130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8419C98F-2FFF-40B1-8B96-C5E88FDEFB41}_18.png&quot;/&gt;&lt;left val=&quot;249&quot;/&gt;&lt;top val=&quot;17&quot;/&gt;&lt;width val=&quot;155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36C478E6-61EC-4CF8-8165-4236477FDF2D}_18.png&quot;/&gt;&lt;left val=&quot;50&quot;/&gt;&lt;top val=&quot;351&quot;/&gt;&lt;width val=&quot;119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3956E599-3BF6-4A2D-B443-B3E39177EC0A}_18.png&quot;/&gt;&lt;left val=&quot;485&quot;/&gt;&lt;top val=&quot;352&quot;/&gt;&lt;width val=&quot;94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71B1BAD-B61B-44E2-8EAC-B8F0B80816D3}&quot;/&gt;&lt;isInvalidForFieldText val=&quot;0&quot;/&gt;&lt;Image&gt;&lt;filename val=&quot;C:\Users\DESKTO~1\AppData\Local\Temp\PR\data\asimages\{671B1BAD-B61B-44E2-8EAC-B8F0B80816D3}_19.png&quot;/&gt;&lt;left val=&quot;77&quot;/&gt;&lt;top val=&quot;102&quot;/&gt;&lt;width val=&quot;137&quot;/&gt;&lt;height val=&quot;137&quot;/&gt;&lt;hasText val=&quot;1&quot;/&gt;&lt;/Image&gt;&lt;/ThreeDShapeInfo&gt;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FFBE0365-B5ED-40EE-8A42-B2EF6D8CFB21}_19.png&quot;/&gt;&lt;left val=&quot;91&quot;/&gt;&lt;top val=&quot;75&quot;/&gt;&lt;width val=&quot;113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610DDDC-2C4E-4F52-8BB4-BD6116F898D1}&quot;/&gt;&lt;isInvalidForFieldText val=&quot;0&quot;/&gt;&lt;Image&gt;&lt;filename val=&quot;C:\Users\DESKTO~1\AppData\Local\Temp\PR\data\asimages\{5610DDDC-2C4E-4F52-8BB4-BD6116F898D1}_19.png&quot;/&gt;&lt;left val=&quot;467&quot;/&gt;&lt;top val=&quot;343&quot;/&gt;&lt;width val=&quot;137&quot;/&gt;&lt;height val=&quot;137&quot;/&gt;&lt;hasText val=&quot;1&quot;/&gt;&lt;/Image&gt;&lt;/ThreeDShapeInfo&gt;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695F6173-D01D-4406-95B5-EEECDEE6CDF5}_19.png&quot;/&gt;&lt;left val=&quot;470&quot;/&gt;&lt;top val=&quot;192&quot;/&gt;&lt;width val=&quot;99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B32FBF12-981C-4927-B92D-49FF12835EE5}_3.png&quot;/&gt;&lt;left val=&quot;585&quot;/&gt;&lt;top val=&quot;167&quot;/&gt;&lt;width val=&quot;43&quot;/&gt;&lt;height val=&quot;30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25FB9E7-20DD-4183-8331-7B580215174F}&quot;/&gt;&lt;isInvalidForFieldText val=&quot;0&quot;/&gt;&lt;Image&gt;&lt;filename val=&quot;C:\Users\DESKTO~1\AppData\Local\Temp\PR\data\asimages\{925FB9E7-20DD-4183-8331-7B580215174F}_20.png&quot;/&gt;&lt;left val=&quot;20&quot;/&gt;&lt;top val=&quot;99&quot;/&gt;&lt;width val=&quot;441&quot;/&gt;&lt;height val=&quot;282&quot;/&gt;&lt;hasText val=&quot;1&quot;/&gt;&lt;/Image&gt;&lt;/ThreeDShapeInfo&gt;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635C8E3C-F59C-4084-9043-EEEDAD301004}_20.png&quot;/&gt;&lt;left val=&quot;53&quot;/&gt;&lt;top val=&quot;392&quot;/&gt;&lt;width val=&quot;417&quot;/&gt;&lt;height val=&quot;81&quot;/&gt;&lt;hasText val=&quot;1&quot;/&gt;&lt;/Image&gt;&lt;/ThreeDShapeInfo&gt;"/>
  <p:tag name="PRESENTER_SHAPETEXTINFO" val="&lt;ShapeTextInfo&gt;&lt;TableIndex row=&quot;-1&quot; col=&quot;-1&quot;&gt;&lt;linesCount val=&quot;3&quot;/&gt;&lt;lineCharCount val=&quot;48&quot;/&gt;&lt;lineCharCount val=&quot;50&quot;/&gt;&lt;lineCharCount val=&quot;35&quot;/&gt;&lt;/TableIndex&gt;&lt;/ShapeTextInfo&gt;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4B0E9042-063F-447D-8548-DE8192E36E18}_20.png&quot;/&gt;&lt;left val=&quot;475&quot;/&gt;&lt;top val=&quot;160&quot;/&gt;&lt;width val=&quot;180&quot;/&gt;&lt;height val=&quot;80&quot;/&gt;&lt;hasText val=&quot;1&quot;/&gt;&lt;/Image&gt;&lt;/ThreeDShapeInfo&gt;"/>
  <p:tag name="PRESENTER_SHAPETEXTINFO" val="&lt;ShapeTextInfo&gt;&lt;TableIndex row=&quot;-1&quot; col=&quot;-1&quot;&gt;&lt;linesCount val=&quot;4&quot;/&gt;&lt;lineCharCount val=&quot;24&quot;/&gt;&lt;lineCharCount val=&quot;31&quot;/&gt;&lt;lineCharCount val=&quot;33&quot;/&gt;&lt;lineCharCount val=&quot;3&quot;/&gt;&lt;/TableIndex&gt;&lt;/ShapeTextInfo&gt;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DCC5C380-9380-4C41-8928-146E85F44CC7}_20.png&quot;/&gt;&lt;left val=&quot;271&quot;/&gt;&lt;top val=&quot;15&quot;/&gt;&lt;width val=&quot;137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373543A-CCF8-4B18-A7FD-E3552C500C1E}&quot;/&gt;&lt;isInvalidForFieldText val=&quot;0&quot;/&gt;&lt;Image&gt;&lt;filename val=&quot;C:\Users\DESKTO~1\AppData\Local\Temp\PR\data\asimages\{1373543A-CCF8-4B18-A7FD-E3552C500C1E}.png&quot;/&gt;&lt;left val=&quot;24&quot;/&gt;&lt;top val=&quot;372&quot;/&gt;&lt;width val=&quot;51&quot;/&gt;&lt;height val=&quot;76&quot;/&gt;&lt;hasText val=&quot;1&quot;/&gt;&lt;/Image&gt;&lt;/ThreeDShapeInfo&gt;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4DB42B8F-1B59-4673-BBDD-47E69C359458}_21.png&quot;/&gt;&lt;left val=&quot;182&quot;/&gt;&lt;top val=&quot;61&quot;/&gt;&lt;width val=&quot;334&quot;/&gt;&lt;height val=&quot;40&quot;/&gt;&lt;hasText val=&quot;1&quot;/&gt;&lt;/Image&gt;&lt;/ThreeDShapeInfo&gt;"/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9B8BEE3F-9F87-4BE3-8A4B-B21328817D1C}_21.png&quot;/&gt;&lt;left val=&quot;47&quot;/&gt;&lt;top val=&quot;163&quot;/&gt;&lt;width val=&quot;153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6C4FA058-F071-4700-82B8-536A45A5008E}_21.png&quot;/&gt;&lt;left val=&quot;499&quot;/&gt;&lt;top val=&quot;163&quot;/&gt;&lt;width val=&quot;153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8A1EC394-1438-4340-9CE5-8801AF5FEC90}_21.png&quot;/&gt;&lt;left val=&quot;47&quot;/&gt;&lt;top val=&quot;212&quot;/&gt;&lt;width val=&quot;237&quot;/&gt;&lt;height val=&quot;33&quot;/&gt;&lt;hasText val=&quot;1&quot;/&gt;&lt;/Image&gt;&lt;/ThreeDShapeInfo&gt;"/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2816C191-5B46-465F-86B5-CA70E1E418DE}_21.png&quot;/&gt;&lt;left val=&quot;48&quot;/&gt;&lt;top val=&quot;260&quot;/&gt;&lt;width val=&quot;237&quot;/&gt;&lt;height val=&quot;47&quot;/&gt;&lt;hasText val=&quot;1&quot;/&gt;&lt;/Image&gt;&lt;/ThreeDShapeInfo&gt;"/>
  <p:tag name="PRESENTER_SHAPETEXTINFO" val="&lt;ShapeTextInfo&gt;&lt;TableIndex row=&quot;-1&quot; col=&quot;-1&quot;&gt;&lt;linesCount val=&quot;2&quot;/&gt;&lt;lineCharCount val=&quot;31&quot;/&gt;&lt;lineCharCount val=&quot;16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33115A6F-AF2B-42B8-8B05-DAD72C1AA3E1}_3.png&quot;/&gt;&lt;left val=&quot;586&quot;/&gt;&lt;top val=&quot;233&quot;/&gt;&lt;width val=&quot;45&quot;/&gt;&lt;height val=&quot;30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19C0488F-CDCF-4483-BB0B-7A3DED2ED158}_21.png&quot;/&gt;&lt;left val=&quot;48&quot;/&gt;&lt;top val=&quot;313&quot;/&gt;&lt;width val=&quot;237&quot;/&gt;&lt;height val=&quot;33&quot;/&gt;&lt;hasText val=&quot;1&quot;/&gt;&lt;/Image&gt;&lt;/ThreeDShapeInfo&gt;"/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3B3F9223-5F2C-4C69-8315-FFEF5BFBE180}_21.png&quot;/&gt;&lt;left val=&quot;47&quot;/&gt;&lt;top val=&quot;351&quot;/&gt;&lt;width val=&quot;237&quot;/&gt;&lt;height val=&quot;47&quot;/&gt;&lt;hasText val=&quot;1&quot;/&gt;&lt;/Image&gt;&lt;/ThreeDShapeInfo&gt;"/>
  <p:tag name="PRESENTER_SHAPETEXTINFO" val="&lt;ShapeTextInfo&gt;&lt;TableIndex row=&quot;-1&quot; col=&quot;-1&quot;&gt;&lt;linesCount val=&quot;2&quot;/&gt;&lt;lineCharCount val=&quot;17&quot;/&gt;&lt;lineCharCount val=&quot;24&quot;/&gt;&lt;/TableIndex&gt;&lt;/ShapeTextInfo&gt;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F1E3646E-CD8D-44BA-83DF-9E123F116490}_21.png&quot;/&gt;&lt;left val=&quot;48&quot;/&gt;&lt;top val=&quot;407&quot;/&gt;&lt;width val=&quot;237&quot;/&gt;&lt;height val=&quot;33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7CB69BC9-FCBF-4A67-8EFB-7EFF37DFF488}_21.png&quot;/&gt;&lt;left val=&quot;411&quot;/&gt;&lt;top val=&quot;214&quot;/&gt;&lt;width val=&quot;237&quot;/&gt;&lt;height val=&quot;33&quot;/&gt;&lt;hasText val=&quot;1&quot;/&gt;&lt;/Image&gt;&lt;/ThreeDShapeInfo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8A53995B-CAF5-4A3A-A325-379390DBDA69}_21.png&quot;/&gt;&lt;left val=&quot;412&quot;/&gt;&lt;top val=&quot;258&quot;/&gt;&lt;width val=&quot;238&quot;/&gt;&lt;height val=&quot;47&quot;/&gt;&lt;hasText val=&quot;1&quot;/&gt;&lt;/Image&gt;&lt;/ThreeDShapeInfo&gt;"/>
  <p:tag name="PRESENTER_SHAPETEXTINFO" val="&lt;ShapeTextInfo&gt;&lt;TableIndex row=&quot;-1&quot; col=&quot;-1&quot;&gt;&lt;linesCount val=&quot;2&quot;/&gt;&lt;lineCharCount val=&quot;19&quot;/&gt;&lt;lineCharCount val=&quot;29&quot;/&gt;&lt;/TableIndex&gt;&lt;/ShapeTextInfo&gt;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CA938600-F387-4FA2-86D1-EF30FAE7CBCD}_21.png&quot;/&gt;&lt;left val=&quot;412&quot;/&gt;&lt;top val=&quot;313&quot;/&gt;&lt;width val=&quot;238&quot;/&gt;&lt;height val=&quot;33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F348B789-2D7F-4A3D-8383-0AB8DBD130DD}_21.png&quot;/&gt;&lt;left val=&quot;411&quot;/&gt;&lt;top val=&quot;354&quot;/&gt;&lt;width val=&quot;237&quot;/&gt;&lt;height val=&quot;47&quot;/&gt;&lt;hasText val=&quot;1&quot;/&gt;&lt;/Image&gt;&lt;/ThreeDShapeInfo&gt;"/>
  <p:tag name="PRESENTER_SHAPETEXTINFO" val="&lt;ShapeTextInfo&gt;&lt;TableIndex row=&quot;-1&quot; col=&quot;-1&quot;&gt;&lt;linesCount val=&quot;2&quot;/&gt;&lt;lineCharCount val=&quot;15&quot;/&gt;&lt;lineCharCount val=&quot;38&quot;/&gt;&lt;/TableIndex&gt;&lt;/ShapeTextInfo&gt;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2CB81DC3-45BE-45F3-8AC1-1E7D587D1A6E}_21.png&quot;/&gt;&lt;left val=&quot;413&quot;/&gt;&lt;top val=&quot;407&quot;/&gt;&lt;width val=&quot;237&quot;/&gt;&lt;height val=&quot;33&quot;/&gt;&lt;hasText val=&quot;1&quot;/&gt;&lt;/Image&gt;&lt;/ThreeDShapeInfo&gt;"/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99766FE4-431B-4F3F-818D-F1F3D2DCFBFE}_22.png&quot;/&gt;&lt;left val=&quot;288&quot;/&gt;&lt;top val=&quot;154&quot;/&gt;&lt;width val=&quot;364&quot;/&gt;&lt;height val=&quot;207&quot;/&gt;&lt;hasText val=&quot;1&quot;/&gt;&lt;/Image&gt;&lt;/ThreeDShapeInfo&gt;"/>
  <p:tag name="PRESENTER_SHAPETEXTINFO" val="&lt;ShapeTextInfo&gt;&lt;TableIndex row=&quot;-1&quot; col=&quot;-1&quot;&gt;&lt;linesCount val=&quot;10&quot;/&gt;&lt;lineCharCount val=&quot;51&quot;/&gt;&lt;lineCharCount val=&quot;32&quot;/&gt;&lt;lineCharCount val=&quot;43&quot;/&gt;&lt;lineCharCount val=&quot;22&quot;/&gt;&lt;lineCharCount val=&quot;46&quot;/&gt;&lt;lineCharCount val=&quot;20&quot;/&gt;&lt;lineCharCount val=&quot;50&quot;/&gt;&lt;lineCharCount val=&quot;49&quot;/&gt;&lt;lineCharCount val=&quot;37&quot;/&gt;&lt;lineCharCount val=&quot;36&quot;/&gt;&lt;/TableIndex&gt;&lt;/ShapeTextInfo&gt;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B72D3EF0-B591-4ADE-AA8E-73787927311D}_23.png&quot;/&gt;&lt;left val=&quot;293&quot;/&gt;&lt;top val=&quot;169&quot;/&gt;&lt;width val=&quot;367&quot;/&gt;&lt;height val=&quot;150&quot;/&gt;&lt;hasText val=&quot;1&quot;/&gt;&lt;/Image&gt;&lt;/ThreeDShapeInfo&gt;"/>
  <p:tag name="PRESENTER_SHAPETEXTINFO" val="&lt;ShapeTextInfo&gt;&lt;TableIndex row=&quot;-1&quot; col=&quot;-1&quot;&gt;&lt;linesCount val=&quot;7&quot;/&gt;&lt;lineCharCount val=&quot;49&quot;/&gt;&lt;lineCharCount val=&quot;48&quot;/&gt;&lt;lineCharCount val=&quot;7&quot;/&gt;&lt;lineCharCount val=&quot;6&quot;/&gt;&lt;lineCharCount val=&quot;10&quot;/&gt;&lt;lineCharCount val=&quot;7&quot;/&gt;&lt;lineCharCount val=&quot;6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C6C9D520-331D-477E-948E-FDBC6275AB70}_24.png&quot;/&gt;&lt;left val=&quot;296&quot;/&gt;&lt;top val=&quot;248&quot;/&gt;&lt;width val=&quot;367&quot;/&gt;&lt;height val=&quot;169&quot;/&gt;&lt;hasText val=&quot;1&quot;/&gt;&lt;/Image&gt;&lt;/ThreeDShapeInfo&gt;"/>
  <p:tag name="PRESENTER_SHAPETEXTINFO" val="&lt;ShapeTextInfo&gt;&lt;TableIndex row=&quot;-1&quot; col=&quot;-1&quot;&gt;&lt;linesCount val=&quot;8&quot;/&gt;&lt;lineCharCount val=&quot;45&quot;/&gt;&lt;lineCharCount val=&quot;49&quot;/&gt;&lt;lineCharCount val=&quot;49&quot;/&gt;&lt;lineCharCount val=&quot;30&quot;/&gt;&lt;lineCharCount val=&quot;12&quot;/&gt;&lt;lineCharCount val=&quot;32&quot;/&gt;&lt;lineCharCount val=&quot;35&quot;/&gt;&lt;lineCharCount val=&quot;32&quot;/&gt;&lt;/TableIndex&gt;&lt;/ShapeTextInfo&gt;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7EFF39E-D03A-4236-A20A-3FD1D4760B8C}&quot;/&gt;&lt;isInvalidForFieldText val=&quot;0&quot;/&gt;&lt;Image&gt;&lt;filename val=&quot;C:\Users\DESKTO~1\AppData\Local\Temp\PR\data\asimages\{37EFF39E-D03A-4236-A20A-3FD1D4760B8C}.png&quot;/&gt;&lt;left val=&quot;298&quot;/&gt;&lt;top val=&quot;85&quot;/&gt;&lt;width val=&quot;353&quot;/&gt;&lt;height val=&quot;164&quot;/&gt;&lt;hasText val=&quot;1&quot;/&gt;&lt;/Image&gt;&lt;/ThreeDShapeInfo&gt;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B89A6DB5-FE2E-407D-A811-5F8BB9AA7452}_25.png&quot;/&gt;&lt;left val=&quot;293&quot;/&gt;&lt;top val=&quot;169&quot;/&gt;&lt;width val=&quot;367&quot;/&gt;&lt;height val=&quot;150&quot;/&gt;&lt;hasText val=&quot;1&quot;/&gt;&lt;/Image&gt;&lt;/ThreeDShapeInfo&gt;"/>
  <p:tag name="PRESENTER_SHAPETEXTINFO" val="&lt;ShapeTextInfo&gt;&lt;TableIndex row=&quot;-1&quot; col=&quot;-1&quot;&gt;&lt;linesCount val=&quot;7&quot;/&gt;&lt;lineCharCount val=&quot;46&quot;/&gt;&lt;lineCharCount val=&quot;52&quot;/&gt;&lt;lineCharCount val=&quot;12&quot;/&gt;&lt;lineCharCount val=&quot;12&quot;/&gt;&lt;lineCharCount val=&quot;13&quot;/&gt;&lt;lineCharCount val=&quot;12&quot;/&gt;&lt;lineCharCount val=&quot;11&quot;/&gt;&lt;/TableIndex&gt;&lt;/ShapeTextInfo&gt;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08FAEBD1-E13A-4100-B53E-09F7FFB79699}_26.png&quot;/&gt;&lt;left val=&quot;291&quot;/&gt;&lt;top val=&quot;262&quot;/&gt;&lt;width val=&quot;367&quot;/&gt;&lt;height val=&quot;169&quot;/&gt;&lt;hasText val=&quot;1&quot;/&gt;&lt;/Image&gt;&lt;/ThreeDShapeInfo&gt;"/>
  <p:tag name="PRESENTER_SHAPETEXTINFO" val="&lt;ShapeTextInfo&gt;&lt;TableIndex row=&quot;-1&quot; col=&quot;-1&quot;&gt;&lt;linesCount val=&quot;8&quot;/&gt;&lt;lineCharCount val=&quot;52&quot;/&gt;&lt;lineCharCount val=&quot;46&quot;/&gt;&lt;lineCharCount val=&quot;10&quot;/&gt;&lt;lineCharCount val=&quot;10&quot;/&gt;&lt;lineCharCount val=&quot;10&quot;/&gt;&lt;lineCharCount val=&quot;8&quot;/&gt;&lt;lineCharCount val=&quot;6&quot;/&gt;&lt;lineCharCount val=&quot;10&quot;/&gt;&lt;/TableIndex&gt;&lt;/ShapeTextInfo&gt;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84068F1-C3D9-4D7F-BA0D-593B7806915E}&quot;/&gt;&lt;isInvalidForFieldText val=&quot;0&quot;/&gt;&lt;Image&gt;&lt;filename val=&quot;C:\Users\DESKTO~1\AppData\Local\Temp\PR\data\asimages\{984068F1-C3D9-4D7F-BA0D-593B7806915E}.png&quot;/&gt;&lt;left val=&quot;294&quot;/&gt;&lt;top val=&quot;99&quot;/&gt;&lt;width val=&quot;284&quot;/&gt;&lt;height val=&quot;165&quot;/&gt;&lt;hasText val=&quot;1&quot;/&gt;&lt;/Image&gt;&lt;/ThreeDShapeInfo&gt;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B8903E72-1D63-4804-BDE9-8374642526FD}_27.png&quot;/&gt;&lt;left val=&quot;293&quot;/&gt;&lt;top val=&quot;169&quot;/&gt;&lt;width val=&quot;364&quot;/&gt;&lt;height val=&quot;169&quot;/&gt;&lt;hasText val=&quot;1&quot;/&gt;&lt;/Image&gt;&lt;/ThreeDShapeInfo&gt;"/>
  <p:tag name="PRESENTER_SHAPETEXTINFO" val="&lt;ShapeTextInfo&gt;&lt;TableIndex row=&quot;-1&quot; col=&quot;-1&quot;&gt;&lt;linesCount val=&quot;8&quot;/&gt;&lt;lineCharCount val=&quot;49&quot;/&gt;&lt;lineCharCount val=&quot;50&quot;/&gt;&lt;lineCharCount val=&quot;10&quot;/&gt;&lt;lineCharCount val=&quot;8&quot;/&gt;&lt;lineCharCount val=&quot;5&quot;/&gt;&lt;lineCharCount val=&quot;8&quot;/&gt;&lt;lineCharCount val=&quot;7&quot;/&gt;&lt;lineCharCount val=&quot;6&quot;/&gt;&lt;/TableIndex&gt;&lt;/ShapeTextInfo&gt;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111A7A98-DA23-4058-B2C5-697968640724}_28.png&quot;/&gt;&lt;left val=&quot;293&quot;/&gt;&lt;top val=&quot;169&quot;/&gt;&lt;width val=&quot;364&quot;/&gt;&lt;height val=&quot;150&quot;/&gt;&lt;hasText val=&quot;1&quot;/&gt;&lt;/Image&gt;&lt;/ThreeDShapeInfo&gt;"/>
  <p:tag name="PRESENTER_SHAPETEXTINFO" val="&lt;ShapeTextInfo&gt;&lt;TableIndex row=&quot;-1&quot; col=&quot;-1&quot;&gt;&lt;linesCount val=&quot;7&quot;/&gt;&lt;lineCharCount val=&quot;53&quot;/&gt;&lt;lineCharCount val=&quot;34&quot;/&gt;&lt;lineCharCount val=&quot;26&quot;/&gt;&lt;lineCharCount val=&quot;39&quot;/&gt;&lt;lineCharCount val=&quot;35&quot;/&gt;&lt;lineCharCount val=&quot;30&quot;/&gt;&lt;lineCharCount val=&quot;40&quot;/&gt;&lt;/TableIndex&gt;&lt;/ShapeTextInfo&gt;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5F2DA4A8-4E3D-490C-92B1-B87907615EFA}_29.png&quot;/&gt;&lt;left val=&quot;292&quot;/&gt;&lt;top val=&quot;162&quot;/&gt;&lt;width val=&quot;414&quot;/&gt;&lt;height val=&quot;284&quot;/&gt;&lt;hasText val=&quot;1&quot;/&gt;&lt;/Image&gt;&lt;/ThreeDShapeInfo&gt;"/>
  <p:tag name="PRESENTER_SHAPETEXTINFO" val="&lt;ShapeTextInfo&gt;&lt;TableIndex row=&quot;-1&quot; col=&quot;-1&quot;&gt;&lt;linesCount val=&quot;14&quot;/&gt;&lt;lineCharCount val=&quot;52&quot;/&gt;&lt;lineCharCount val=&quot;10&quot;/&gt;&lt;lineCharCount val=&quot;49&quot;/&gt;&lt;lineCharCount val=&quot;51&quot;/&gt;&lt;lineCharCount val=&quot;19&quot;/&gt;&lt;lineCharCount val=&quot;50&quot;/&gt;&lt;lineCharCount val=&quot;9&quot;/&gt;&lt;lineCharCount val=&quot;56&quot;/&gt;&lt;lineCharCount val=&quot;49&quot;/&gt;&lt;lineCharCount val=&quot;9&quot;/&gt;&lt;lineCharCount val=&quot;8&quot;/&gt;&lt;lineCharCount val=&quot;8&quot;/&gt;&lt;lineCharCount val=&quot;11&quot;/&gt;&lt;lineCharCount val=&quot;9&quot;/&gt;&lt;/TableIndex&gt;&lt;/ShapeTextInfo&gt;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3A43E1DD-1F10-49AB-8F7D-B688462E25E3}_30.png&quot;/&gt;&lt;left val=&quot;276&quot;/&gt;&lt;top val=&quot;141&quot;/&gt;&lt;width val=&quot;416&quot;/&gt;&lt;height val=&quot;246&quot;/&gt;&lt;hasText val=&quot;1&quot;/&gt;&lt;/Image&gt;&lt;/ThreeDShapeInfo&gt;"/>
  <p:tag name="PRESENTER_SHAPETEXTINFO" val="&lt;ShapeTextInfo&gt;&lt;TableIndex row=&quot;-1&quot; col=&quot;-1&quot;&gt;&lt;linesCount val=&quot;12&quot;/&gt;&lt;lineCharCount val=&quot;15&quot;/&gt;&lt;lineCharCount val=&quot;34&quot;/&gt;&lt;lineCharCount val=&quot;36&quot;/&gt;&lt;lineCharCount val=&quot;17&quot;/&gt;&lt;lineCharCount val=&quot;60&quot;/&gt;&lt;lineCharCount val=&quot;53&quot;/&gt;&lt;lineCharCount val=&quot;24&quot;/&gt;&lt;lineCharCount val=&quot;9&quot;/&gt;&lt;lineCharCount val=&quot;11&quot;/&gt;&lt;lineCharCount val=&quot;8&quot;/&gt;&lt;lineCharCount val=&quot;9&quot;/&gt;&lt;lineCharCount val=&quot;9&quot;/&gt;&lt;/TableIndex&gt;&lt;/ShapeTextInfo&gt;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B9B1AEFD-DA55-40CB-AB33-BDC8CA28617C}_31.png&quot;/&gt;&lt;left val=&quot;276&quot;/&gt;&lt;top val=&quot;141&quot;/&gt;&lt;width val=&quot;414&quot;/&gt;&lt;height val=&quot;188&quot;/&gt;&lt;hasText val=&quot;1&quot;/&gt;&lt;/Image&gt;&lt;/ThreeDShapeInfo&gt;"/>
  <p:tag name="PRESENTER_SHAPETEXTINFO" val="&lt;ShapeTextInfo&gt;&lt;TableIndex row=&quot;-1&quot; col=&quot;-1&quot;&gt;&lt;linesCount val=&quot;9&quot;/&gt;&lt;lineCharCount val=&quot;60&quot;/&gt;&lt;lineCharCount val=&quot;17&quot;/&gt;&lt;lineCharCount val=&quot;56&quot;/&gt;&lt;lineCharCount val=&quot;46&quot;/&gt;&lt;lineCharCount val=&quot;27&quot;/&gt;&lt;lineCharCount val=&quot;54&quot;/&gt;&lt;lineCharCount val=&quot;7&quot;/&gt;&lt;lineCharCount val=&quot;56&quot;/&gt;&lt;lineCharCount val=&quot;46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2F35BDDB-2AF5-40A0-9193-319A874BD459}_3.png&quot;/&gt;&lt;left val=&quot;509&quot;/&gt;&lt;top val=&quot;379&quot;/&gt;&lt;width val=&quot;195&quot;/&gt;&lt;height val=&quot;47&quot;/&gt;&lt;hasText val=&quot;1&quot;/&gt;&lt;/Image&gt;&lt;/ThreeDShapeInfo&gt;"/>
  <p:tag name="PRESENTER_SHAPETEXTINFO" val="&lt;ShapeTextInfo&gt;&lt;TableIndex row=&quot;-1&quot; col=&quot;-1&quot;&gt;&lt;linesCount val=&quot;2&quot;/&gt;&lt;lineCharCount val=&quot;31&quot;/&gt;&lt;lineCharCount val=&quot;21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315B785-3A69-43AE-B0F5-279681484A87}&quot;/&gt;&lt;isInvalidForFieldText val=&quot;0&quot;/&gt;&lt;Image&gt;&lt;filename val=&quot;C:\Users\DESKTO~1\AppData\Local\Temp\PR\data\asimages\{0315B785-3A69-43AE-B0F5-279681484A87}_3.png&quot;/&gt;&lt;left val=&quot;-29&quot;/&gt;&lt;top val=&quot;326&quot;/&gt;&lt;width val=&quot;578&quot;/&gt;&lt;height val=&quot;156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F20614CF-AAC0-43EA-BC1C-77F35777757E}_3.png&quot;/&gt;&lt;left val=&quot;48&quot;/&gt;&lt;top val=&quot;289&quot;/&gt;&lt;width val=&quot;161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DD81386A-2454-4B96-B3D6-5965A48E0BC9}_1.png&quot;/&gt;&lt;left val=&quot;444&quot;/&gt;&lt;top val=&quot;285&quot;/&gt;&lt;width val=&quot;330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6CEF595E-7E0C-4456-94AF-1B7E42939F80}_4.png&quot;/&gt;&lt;left val=&quot;165&quot;/&gt;&lt;top val=&quot;14&quot;/&gt;&lt;width val=&quot;373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49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85CAAA23-33B0-4728-A919-2C79646954D6}_4.png&quot;/&gt;&lt;left val=&quot;124&quot;/&gt;&lt;top val=&quot;100&quot;/&gt;&lt;width val=&quot;198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E7CBE4A3-2027-4A1B-9678-AE0BBA7938D1}_4.png&quot;/&gt;&lt;left val=&quot;149&quot;/&gt;&lt;top val=&quot;141&quot;/&gt;&lt;width val=&quot;48&quot;/&gt;&lt;height val=&quot;23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0655C872-427C-4E96-A631-5C0E60A962D8}_4.png&quot;/&gt;&lt;left val=&quot;253&quot;/&gt;&lt;top val=&quot;234&quot;/&gt;&lt;width val=&quot;40&quot;/&gt;&lt;height val=&quot;23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83312DB1-91CE-4BC7-B37B-3DA3EBC5994D}_4.png&quot;/&gt;&lt;left val=&quot;135&quot;/&gt;&lt;top val=&quot;245&quot;/&gt;&lt;width val=&quot;133&quot;/&gt;&lt;height val=&quot;42&quot;/&gt;&lt;hasText val=&quot;1&quot;/&gt;&lt;/Image&gt;&lt;/ThreeDShapeInfo&gt;"/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29F35B76-093B-427A-A9D3-84C1B61A7FEB}_4.png&quot;/&gt;&lt;left val=&quot;153&quot;/&gt;&lt;top val=&quot;272&quot;/&gt;&lt;width val=&quot;78&quot;/&gt;&lt;height val=&quot;22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21BA9C3D-429D-4DB9-AA59-4FC5DFD0E053}_4.png&quot;/&gt;&lt;left val=&quot;257&quot;/&gt;&lt;top val=&quot;360&quot;/&gt;&lt;width val=&quot;37&quot;/&gt;&lt;height val=&quot;23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02A2DE32-3A0D-4568-BA73-9710E073B042}_4.png&quot;/&gt;&lt;left val=&quot;128&quot;/&gt;&lt;top val=&quot;420&quot;/&gt;&lt;width val=&quot;135&quot;/&gt;&lt;height val=&quot;30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3FDFCB05-7E19-41BC-A390-54166945EE04}_4.png&quot;/&gt;&lt;left val=&quot;446&quot;/&gt;&lt;top val=&quot;100&quot;/&gt;&lt;width val=&quot;100&quot;/&gt;&lt;height val=&quot;30&quot;/&gt;&lt;hasText val=&quot;1&quot;/&gt;&lt;/Image&gt;&lt;/ThreeDShapeInfo&gt;"/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5BBB6080-740C-4747-AEEC-44B4CF077677}_4.png&quot;/&gt;&lt;left val=&quot;508&quot;/&gt;&lt;top val=&quot;178&quot;/&gt;&lt;width val=&quot;59&quot;/&gt;&lt;height val=&quot;30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EF8C2FC6-2DCF-49DB-9E5F-646342E1ECCA}_1.png&quot;/&gt;&lt;left val=&quot;389&quot;/&gt;&lt;top val=&quot;331&quot;/&gt;&lt;width val=&quot;386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700DFFC9-943C-4560-B6BB-E9DA927A33CF}_4.png&quot;/&gt;&lt;left val=&quot;438&quot;/&gt;&lt;top val=&quot;285&quot;/&gt;&lt;width val=&quot;136&quot;/&gt;&lt;height val=&quot;30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1EE650AD-5C18-4211-9E96-3FA570ADE21F}_4.png&quot;/&gt;&lt;left val=&quot;519&quot;/&gt;&lt;top val=&quot;321&quot;/&gt;&lt;width val=&quot;50&quot;/&gt;&lt;height val=&quot;30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BD6C1A9F-548F-4126-9347-0DE4D302F078}_5.png&quot;/&gt;&lt;left val=&quot;41&quot;/&gt;&lt;top val=&quot;114&quot;/&gt;&lt;width val=&quot;111&quot;/&gt;&lt;height val=&quot;30&quot;/&gt;&lt;hasText val=&quot;1&quot;/&gt;&lt;/Image&gt;&lt;/ThreeDShapeInfo&gt;"/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57C4BDDB-EBD0-46F7-9CED-DC5AB91ABE75}_5.png&quot;/&gt;&lt;left val=&quot;74&quot;/&gt;&lt;top val=&quot;140&quot;/&gt;&lt;width val=&quot;37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0CDF6CC0-FFB4-4C0E-BC21-62539079B7E5}_5.png&quot;/&gt;&lt;left val=&quot;152&quot;/&gt;&lt;top val=&quot;226&quot;/&gt;&lt;width val=&quot;44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84C9E53-981D-49FB-B335-6524BD7B5BFD}&quot;/&gt;&lt;isInvalidForFieldText val=&quot;0&quot;/&gt;&lt;Image&gt;&lt;filename val=&quot;C:\Users\DESKTO~1\AppData\Local\Temp\PR\data\asimages\{084C9E53-981D-49FB-B335-6524BD7B5BFD}_5.png&quot;/&gt;&lt;left val=&quot;197&quot;/&gt;&lt;top val=&quot;165&quot;/&gt;&lt;width val=&quot;89&quot;/&gt;&lt;height val=&quot;19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54A158B-755C-4BCA-9F45-A514412CA80E}&quot;/&gt;&lt;isInvalidForFieldText val=&quot;0&quot;/&gt;&lt;Image&gt;&lt;filename val=&quot;C:\Users\DESKTO~1\AppData\Local\Temp\PR\data\asimages\{954A158B-755C-4BCA-9F45-A514412CA80E}_5.png&quot;/&gt;&lt;left val=&quot;197&quot;/&gt;&lt;top val=&quot;200&quot;/&gt;&lt;width val=&quot;89&quot;/&gt;&lt;height val=&quot;16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4E2FB9B8-3847-4176-B20D-DA5B7826C17C}_5.png&quot;/&gt;&lt;left val=&quot;280&quot;/&gt;&lt;top val=&quot;160&quot;/&gt;&lt;width val=&quot;91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552CB1A6-72A0-4C5C-990B-6FA1A008874C}_5.png&quot;/&gt;&lt;left val=&quot;280&quot;/&gt;&lt;top val=&quot;201&quot;/&gt;&lt;width val=&quot;85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D8C2D5B1-F48E-40CD-A369-BCF36EE47603}_5.png&quot;/&gt;&lt;left val=&quot;59&quot;/&gt;&lt;top val=&quot;264&quot;/&gt;&lt;width val=&quot;91&quot;/&gt;&lt;height val=&quot;30&quot;/&gt;&lt;hasText val=&quot;1&quot;/&gt;&lt;/Image&gt;&lt;/ThreeDShapeInfo&gt;"/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7293228-1494-499D-838C-0881F51E4489}&quot;/&gt;&lt;isInvalidForFieldText val=&quot;0&quot;/&gt;&lt;Image&gt;&lt;filename val=&quot;C:\Users\DESKTO~1\AppData\Local\Temp\PR\data\asimages\{87293228-1494-499D-838C-0881F51E4489}_2.png&quot;/&gt;&lt;left val=&quot;13&quot;/&gt;&lt;top val=&quot;80&quot;/&gt;&lt;width val=&quot;640&quot;/&gt;&lt;height val=&quot;116&quot;/&gt;&lt;hasText val=&quot;1&quot;/&gt;&lt;/Image&gt;&lt;/ThreeDShape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A6B06DDE-880D-4942-8866-95DA522A8BD1}_5.png&quot;/&gt;&lt;left val=&quot;76&quot;/&gt;&lt;top val=&quot;286&quot;/&gt;&lt;width val=&quot;40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1B391E32-8FE3-4715-AE43-6EBF30EF6680}_5.png&quot;/&gt;&lt;left val=&quot;156&quot;/&gt;&lt;top val=&quot;384&quot;/&gt;&lt;width val=&quot;42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A68BE768-ABA4-490C-8928-EBEA25BD6FDF}_5.png&quot;/&gt;&lt;left val=&quot;419&quot;/&gt;&lt;top val=&quot;120&quot;/&gt;&lt;width val=&quot;95&quot;/&gt;&lt;height val=&quot;30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0FFF1FF8-9E45-46AE-BD55-5DC2223B7FD3}_5.png&quot;/&gt;&lt;left val=&quot;413&quot;/&gt;&lt;top val=&quot;152&quot;/&gt;&lt;width val=&quot;42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2603C763-5980-4B0D-A36D-D1CFC53599B1}_5.png&quot;/&gt;&lt;left val=&quot;506&quot;/&gt;&lt;top val=&quot;247&quot;/&gt;&lt;width val=&quot;40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D642AA13-382D-4486-BC22-BD4771CD06D7}_5.png&quot;/&gt;&lt;left val=&quot;422&quot;/&gt;&lt;top val=&quot;280&quot;/&gt;&lt;width val=&quot;86&quot;/&gt;&lt;height val=&quot;30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B7A6A6E4-5BB2-4D17-A1BC-650EC07A149B}_5.png&quot;/&gt;&lt;left val=&quot;487&quot;/&gt;&lt;top val=&quot;299&quot;/&gt;&lt;width val=&quot;45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3145E617-0A4B-48DA-8D18-231DEFB23B7F}_5.png&quot;/&gt;&lt;left val=&quot;489&quot;/&gt;&lt;top val=&quot;391&quot;/&gt;&lt;width val=&quot;40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05580E4A-CE85-4864-9947-EE56146BD7C0}_5.png&quot;/&gt;&lt;left val=&quot;196&quot;/&gt;&lt;top val=&quot;180&quot;/&gt;&lt;width val=&quot;72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B668BCC7-598F-4751-86E0-17C3E99A74F9}_6.png&quot;/&gt;&lt;left val=&quot;43&quot;/&gt;&lt;top val=&quot;117&quot;/&gt;&lt;width val=&quot;280&quot;/&gt;&lt;height val=&quot;30&quot;/&gt;&lt;hasText val=&quot;1&quot;/&gt;&lt;/Image&gt;&lt;/ThreeDShapeInfo&gt;"/>
  <p:tag name="PRESENTER_SHAPETEXTINFO" val="&lt;ShapeTextInfo&gt;&lt;TableIndex row=&quot;-1&quot; col=&quot;-1&quot;&gt;&lt;linesCount val=&quot;1&quot;/&gt;&lt;lineCharCount val=&quot;44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885EEC06-3C7B-4193-8650-140568928210}_6.png&quot;/&gt;&lt;left val=&quot;95&quot;/&gt;&lt;top val=&quot;145&quot;/&gt;&lt;width val=&quot;40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B5BC9CF9-FB42-47AE-93E8-66C24F5B1700}_6.png&quot;/&gt;&lt;left val=&quot;177&quot;/&gt;&lt;top val=&quot;239&quot;/&gt;&lt;width val=&quot;42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59CC4143-5F06-41DD-B97E-37C53C362C37}_6.png&quot;/&gt;&lt;left val=&quot;74&quot;/&gt;&lt;top val=&quot;293&quot;/&gt;&lt;width val=&quot;122&quot;/&gt;&lt;height val=&quot;30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436BA655-16F8-4AC9-86D2-B4048207F694}_6.png&quot;/&gt;&lt;left val=&quot;96&quot;/&gt;&lt;top val=&quot;311&quot;/&gt;&lt;width val=&quot;42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09C7716D-E4D5-453F-BD54-5295D106E789}_6.png&quot;/&gt;&lt;left val=&quot;179&quot;/&gt;&lt;top val=&quot;399&quot;/&gt;&lt;width val=&quot;40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EC44816D-1ADD-4CEA-8A10-1B303AC455AA}_6.png&quot;/&gt;&lt;left val=&quot;407&quot;/&gt;&lt;top val=&quot;117&quot;/&gt;&lt;width val=&quot;134&quot;/&gt;&lt;height val=&quot;30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3A419D9C-4F6C-4B8C-98F2-7EDCEC13F47E}_6.png&quot;/&gt;&lt;left val=&quot;447&quot;/&gt;&lt;top val=&quot;149&quot;/&gt;&lt;width val=&quot;44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0F13B6F5-D084-472A-BAB1-F536B9DFEE9D}_6.png&quot;/&gt;&lt;left val=&quot;536&quot;/&gt;&lt;top val=&quot;269&quot;/&gt;&lt;width val=&quot;53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666EDE14-8CE2-40EB-AC89-91C1719EA547}_6.png&quot;/&gt;&lt;left val=&quot;393&quot;/&gt;&lt;top val=&quot;324&quot;/&gt;&lt;width val=&quot;160&quot;/&gt;&lt;height val=&quot;98&quot;/&gt;&lt;hasText val=&quot;1&quot;/&gt;&lt;/Image&gt;&lt;/ThreeDShapeInfo&gt;"/>
  <p:tag name="PRESENTER_SHAPETEXTINFO" val="&lt;ShapeTextInfo&gt;&lt;TableIndex row=&quot;-1&quot; col=&quot;-1&quot;&gt;&lt;linesCount val=&quot;6&quot;/&gt;&lt;lineCharCount val=&quot;24&quot;/&gt;&lt;lineCharCount val=&quot;23&quot;/&gt;&lt;lineCharCount val=&quot;10&quot;/&gt;&lt;lineCharCount val=&quot;23&quot;/&gt;&lt;lineCharCount val=&quot;20&quot;/&gt;&lt;lineCharCount val=&quot;14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025CB7BB-4F89-412C-B0D7-A354F5637B3E}_7.png&quot;/&gt;&lt;left val=&quot;108&quot;/&gt;&lt;top val=&quot;132&quot;/&gt;&lt;width val=&quot;44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109E444C-6C17-4BDF-9922-3EC9BFFF9691}_7.png&quot;/&gt;&lt;left val=&quot;193&quot;/&gt;&lt;top val=&quot;275&quot;/&gt;&lt;width val=&quot;53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AF04F109-7F01-4BB2-87E1-273786FF5303}_7.png&quot;/&gt;&lt;left val=&quot;37&quot;/&gt;&lt;top val=&quot;111&quot;/&gt;&lt;width val=&quot;147&quot;/&gt;&lt;height val=&quot;30&quot;/&gt;&lt;hasText val=&quot;1&quot;/&gt;&lt;/Image&gt;&lt;/ThreeDShapeInfo&gt;"/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D0469380-9D14-4880-9403-3F1E5F31F959}_7.png&quot;/&gt;&lt;left val=&quot;381&quot;/&gt;&lt;top val=&quot;114&quot;/&gt;&lt;width val=&quot;126&quot;/&gt;&lt;height val=&quot;30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34EF85FE-2D3A-4E61-8B59-28CD1956F714}_7.png&quot;/&gt;&lt;left val=&quot;402&quot;/&gt;&lt;top val=&quot;141&quot;/&gt;&lt;width val=&quot;44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6D59568B-8D1C-41C7-8F33-849940F701F8}_7.png&quot;/&gt;&lt;left val=&quot;510&quot;/&gt;&lt;top val=&quot;245&quot;/&gt;&lt;width val=&quot;53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0158BD13-8503-4D17-99D7-BA2433821CA2}_7.png&quot;/&gt;&lt;left val=&quot;37&quot;/&gt;&lt;top val=&quot;301&quot;/&gt;&lt;width val=&quot;111&quot;/&gt;&lt;height val=&quot;30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7719FE74-5F5B-4861-A44C-4826863E79A2}_7.png&quot;/&gt;&lt;left val=&quot;100&quot;/&gt;&lt;top val=&quot;317&quot;/&gt;&lt;width val=&quot;44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6414078F-1115-4C85-AB6C-C9F59D14A152}_7.png&quot;/&gt;&lt;left val=&quot;190&quot;/&gt;&lt;top val=&quot;446&quot;/&gt;&lt;width val=&quot;53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2482D0EB-FF71-4CC3-AEB7-093BD9EFA36E}_7.png&quot;/&gt;&lt;left val=&quot;358&quot;/&gt;&lt;top val=&quot;344&quot;/&gt;&lt;width val=&quot;122&quot;/&gt;&lt;height val=&quot;69&quot;/&gt;&lt;hasText val=&quot;1&quot;/&gt;&lt;/Image&gt;&lt;/ThreeDShapeInfo&gt;"/>
  <p:tag name="PRESENTER_SHAPETEXTINFO" val="&lt;ShapeTextInfo&gt;&lt;TableIndex row=&quot;-1&quot; col=&quot;-1&quot;&gt;&lt;linesCount val=&quot;4&quot;/&gt;&lt;lineCharCount val=&quot;16&quot;/&gt;&lt;lineCharCount val=&quot;17&quot;/&gt;&lt;lineCharCount val=&quot;20&quot;/&gt;&lt;lineCharCount val=&quot;16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2ABD0751-8170-4924-971C-9CE6A6DFF27B}_2.png&quot;/&gt;&lt;left val=&quot;72&quot;/&gt;&lt;top val=&quot;230&quot;/&gt;&lt;width val=&quot;217&quot;/&gt;&lt;height val=&quot;75&quot;/&gt;&lt;hasText val=&quot;1&quot;/&gt;&lt;/Image&gt;&lt;/ThreeDShapeInfo&gt;"/>
  <p:tag name="PRESENTER_SHAPETEXTINFO" val="&lt;ShapeTextInfo&gt;&lt;TableIndex row=&quot;-1&quot; col=&quot;-1&quot;&gt;&lt;linesCount val=&quot;2&quot;/&gt;&lt;lineCharCount val=&quot;25&quot;/&gt;&lt;lineCharCount val=&quot;26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2FCC886B-1FE8-4B8A-AF44-C64F59F22CBF}_7.png&quot;/&gt;&lt;left val=&quot;516&quot;/&gt;&lt;top val=&quot;373&quot;/&gt;&lt;width val=&quot;184&quot;/&gt;&lt;height val=&quot;37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38760ED1-33BE-4695-BF46-C422FEB5AA2D}_7.png&quot;/&gt;&lt;left val=&quot;489&quot;/&gt;&lt;top val=&quot;401&quot;/&gt;&lt;width val=&quot;157&quot;/&gt;&lt;height val=&quot;40&quot;/&gt;&lt;hasText val=&quot;1&quot;/&gt;&lt;/Image&gt;&lt;/ThreeDShapeInfo&gt;"/>
  <p:tag name="PRESENTER_SHAPETEXTINFO" val="&lt;ShapeTextInfo&gt;&lt;TableIndex row=&quot;-1&quot; col=&quot;-1&quot;&gt;&lt;linesCount val=&quot;2&quot;/&gt;&lt;lineCharCount val=&quot;32&quot;/&gt;&lt;lineCharCount val=&quot;10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92B1729-4498-45A9-BD22-27E80E24D61C}&quot;/&gt;&lt;isInvalidForFieldText val=&quot;1&quot;/&gt;&lt;Image&gt;&lt;filename val=&quot;C:\Users\DESKTO~1\AppData\Local\Temp\PR\data\asimages\{F92B1729-4498-45A9-BD22-27E80E24D61C}_7_S.png&quot;/&gt;&lt;left val=&quot;429&quot;/&gt;&lt;top val=&quot;435&quot;/&gt;&lt;width val=&quot;99&quot;/&gt;&lt;height val=&quot;34&quot;/&gt;&lt;hasText val=&quot;0&quot;/&gt;&lt;/Image&gt;&lt;Image&gt;&lt;filename val=&quot;C:\Users\DESKTO~1\AppData\Local\Temp\PR\data\asimages\{F92B1729-4498-45A9-BD22-27E80E24D61C}_7_T.png&quot;/&gt;&lt;left val=&quot;430&quot;/&gt;&lt;top val=&quot;436&quot;/&gt;&lt;width val=&quot;97&quot;/&gt;&lt;height val=&quot;33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60E26075-2033-4DD5-A083-FDE23DD4018D}_8.png&quot;/&gt;&lt;left val=&quot;32&quot;/&gt;&lt;top val=&quot;200&quot;/&gt;&lt;width val=&quot;165&quot;/&gt;&lt;height val=&quot;30&quot;/&gt;&lt;hasText val=&quot;1&quot;/&gt;&lt;/Image&gt;&lt;/ThreeDShapeInfo&gt;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4E8146B5-AEA9-4EEC-884A-AFD3A322469A}_8.png&quot;/&gt;&lt;left val=&quot;30&quot;/&gt;&lt;top val=&quot;75&quot;/&gt;&lt;width val=&quot;146&quot;/&gt;&lt;height val=&quot;30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16215E3E-2341-40E1-8321-FEAC9E3AE9BC}_8.png&quot;/&gt;&lt;left val=&quot;246&quot;/&gt;&lt;top val=&quot;100&quot;/&gt;&lt;width val=&quot;38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1B42DAB7-0C65-494A-A90C-9ECA6FAC98AC}_8.png&quot;/&gt;&lt;left val=&quot;332&quot;/&gt;&lt;top val=&quot;189&quot;/&gt;&lt;width val=&quot;44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9311D39F-6790-4535-BA1B-A1F02F93E698}_8.png&quot;/&gt;&lt;left val=&quot;216&quot;/&gt;&lt;top val=&quot;390&quot;/&gt;&lt;width val=&quot;203&quot;/&gt;&lt;height val=&quot;40&quot;/&gt;&lt;hasText val=&quot;1&quot;/&gt;&lt;/Image&gt;&lt;/ThreeDShapeInfo&gt;"/>
  <p:tag name="PRESENTER_SHAPETEXTINFO" val="&lt;ShapeTextInfo&gt;&lt;TableIndex row=&quot;-1&quot; col=&quot;-1&quot;&gt;&lt;linesCount val=&quot;2&quot;/&gt;&lt;lineCharCount val=&quot;34&quot;/&gt;&lt;lineCharCount val=&quot;33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8774A71F-76D6-45B4-AB2E-3B427D400161}_9.png&quot;/&gt;&lt;left val=&quot;142&quot;/&gt;&lt;top val=&quot;194&quot;/&gt;&lt;width val=&quot;30&quot;/&gt;&lt;height val=&quot;172&quot;/&gt;&lt;hasText val=&quot;1&quot;/&gt;&lt;/Image&gt;&lt;/ThreeDShapeInfo&gt;"/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010BCDC2-8234-429C-B161-63FEDEA3FE6A}_9.png&quot;/&gt;&lt;left val=&quot;169&quot;/&gt;&lt;top val=&quot;251&quot;/&gt;&lt;width val=&quot;30&quot;/&gt;&lt;height val=&quot;115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277BE55C-BCBF-4F34-8C4C-88129677029B}_2.png&quot;/&gt;&lt;left val=&quot;414&quot;/&gt;&lt;top val=&quot;231&quot;/&gt;&lt;width val=&quot;204&quot;/&gt;&lt;height val=&quot;54&quot;/&gt;&lt;hasText val=&quot;1&quot;/&gt;&lt;/Image&gt;&lt;/ThreeDShapeInfo&gt;"/>
  <p:tag name="PRESENTER_SHAPETEXTINFO" val="&lt;ShapeTextInfo&gt;&lt;TableIndex row=&quot;-1&quot; col=&quot;-1&quot;&gt;&lt;linesCount val=&quot;2&quot;/&gt;&lt;lineCharCount val=&quot;28&quot;/&gt;&lt;lineCharCount val=&quot;6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CD89FC83-E0F6-4A76-8169-1702150BF35B}_9.png&quot;/&gt;&lt;left val=&quot;195&quot;/&gt;&lt;top val=&quot;265&quot;/&gt;&lt;width val=&quot;30&quot;/&gt;&lt;height val=&quot;103&quot;/&gt;&lt;hasText val=&quot;1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B64E97E4-16AE-4454-8D08-A6D29B7F382A}_9.png&quot;/&gt;&lt;left val=&quot;256&quot;/&gt;&lt;top val=&quot;284&quot;/&gt;&lt;width val=&quot;30&quot;/&gt;&lt;height val=&quot;80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412E85B7-B05D-4FC3-82E1-5466D53AE9DC}_9.png&quot;/&gt;&lt;left val=&quot;288&quot;/&gt;&lt;top val=&quot;175&quot;/&gt;&lt;width val=&quot;30&quot;/&gt;&lt;height val=&quot;189&quot;/&gt;&lt;hasText val=&quot;1&quot;/&gt;&lt;/Image&gt;&lt;/ThreeDShapeInfo&gt;"/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F14AF711-FBA9-4BD4-8FC1-6DC3BB0DB57D}_9.png&quot;/&gt;&lt;left val=&quot;315&quot;/&gt;&lt;top val=&quot;267&quot;/&gt;&lt;width val=&quot;30&quot;/&gt;&lt;height val=&quot;95&quot;/&gt;&lt;hasText val=&quot;1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3B9786CD-F9A6-4764-91AB-63547F7B3856}_9.png&quot;/&gt;&lt;left val=&quot;353&quot;/&gt;&lt;top val=&quot;338&quot;/&gt;&lt;width val=&quot;30&quot;/&gt;&lt;height val=&quot;79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CB7ABDF6-4B3B-41B6-B067-CE386A9EF071}_9.png&quot;/&gt;&lt;left val=&quot;354&quot;/&gt;&lt;top val=&quot;192&quot;/&gt;&lt;width val=&quot;30&quot;/&gt;&lt;height val=&quot;85&quot;/&gt;&lt;hasText val=&quot;1&quot;/&gt;&lt;/Image&gt;&lt;/ThreeDShapeInfo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51B1CB59-161A-428B-B291-B043F280F8F8}_9.png&quot;/&gt;&lt;left val=&quot;391&quot;/&gt;&lt;top val=&quot;285&quot;/&gt;&lt;width val=&quot;30&quot;/&gt;&lt;height val=&quot;78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7BF7E447-E42B-4F45-AA5F-B8DA4F2229DF}_9.png&quot;/&gt;&lt;left val=&quot;423&quot;/&gt;&lt;top val=&quot;190&quot;/&gt;&lt;width val=&quot;30&quot;/&gt;&lt;height val=&quot;177&quot;/&gt;&lt;hasText val=&quot;1&quot;/&gt;&lt;/Image&gt;&lt;/ThreeDShapeInfo&gt;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2A8C8803-1086-4EDE-8429-B84886FE55C0}_9.png&quot;/&gt;&lt;left val=&quot;450&quot;/&gt;&lt;top val=&quot;252&quot;/&gt;&lt;width val=&quot;30&quot;/&gt;&lt;height val=&quot;114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SKTO~1\AppData\Local\Temp\PR\data\asimages\{10D2AD9E-54F4-44A0-93EF-DE1F2D4585B4}_9.png&quot;/&gt;&lt;left val=&quot;477&quot;/&gt;&lt;top val=&quot;237&quot;/&gt;&lt;width val=&quot;30&quot;/&gt;&lt;height val=&quot;129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1181</Words>
  <Application>Microsoft Office PowerPoint</Application>
  <PresentationFormat>Ekran Gösterisi (4:3)</PresentationFormat>
  <Paragraphs>336</Paragraphs>
  <Slides>31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2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Can</dc:creator>
  <cp:lastModifiedBy>Can</cp:lastModifiedBy>
  <cp:revision>1</cp:revision>
  <dcterms:created xsi:type="dcterms:W3CDTF">2020-09-30T18:06:07Z</dcterms:created>
  <dcterms:modified xsi:type="dcterms:W3CDTF">2020-09-30T18:09:59Z</dcterms:modified>
</cp:coreProperties>
</file>